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9.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0" r:id="rId5"/>
    <p:sldMasterId id="2147483652" r:id="rId6"/>
    <p:sldMasterId id="2147483654" r:id="rId7"/>
    <p:sldMasterId id="2147483656" r:id="rId8"/>
    <p:sldMasterId id="2147483662" r:id="rId9"/>
    <p:sldMasterId id="2147483664" r:id="rId10"/>
    <p:sldMasterId id="2147483666" r:id="rId11"/>
  </p:sldMasterIdLst>
  <p:notesMasterIdLst>
    <p:notesMasterId r:id="rId12"/>
  </p:notesMasterIdLst>
  <p:sldIdLst>
    <p:sldId id="256" r:id="rId13"/>
    <p:sldId id="257" r:id="rId14"/>
    <p:sldId id="258" r:id="rId15"/>
    <p:sldId id="259" r:id="rId16"/>
    <p:sldId id="260" r:id="rId17"/>
    <p:sldId id="261" r:id="rId18"/>
    <p:sldId id="262" r:id="rId19"/>
    <p:sldId id="263" r:id="rId20"/>
    <p:sldId id="264" r:id="rId21"/>
  </p:sldIdLst>
  <p:sldSz cy="5143500" cx="9144000"/>
  <p:notesSz cx="6858000" cy="9144000"/>
  <p:embeddedFontLst>
    <p:embeddedFont>
      <p:font typeface="Tilt Neon"/>
      <p:regular r:id="rId22"/>
    </p:embeddedFont>
    <p:embeddedFont>
      <p:font typeface="Fira Sans"/>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000000"/>
          </p15:clr>
        </p15:guide>
        <p15:guide id="2" pos="2880">
          <p15:clr>
            <a:srgbClr val="000000"/>
          </p15:clr>
        </p15:guide>
      </p15:sldGuideLst>
    </p:ext>
    <p:ext uri="GoogleSlidesCustomDataVersion2">
      <go:slidesCustomData xmlns:go="http://customooxmlschemas.google.com/" r:id="rId27" roundtripDataSignature="AMtx7mjfzMqhMyqcC5VWdHbTziBnYpF3v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8.xml"/><Relationship Id="rId22" Type="http://schemas.openxmlformats.org/officeDocument/2006/relationships/font" Target="fonts/TiltNeon-regular.fntdata"/><Relationship Id="rId21" Type="http://schemas.openxmlformats.org/officeDocument/2006/relationships/slide" Target="slides/slide9.xml"/><Relationship Id="rId24" Type="http://schemas.openxmlformats.org/officeDocument/2006/relationships/font" Target="fonts/FiraSans-bold.fntdata"/><Relationship Id="rId23" Type="http://schemas.openxmlformats.org/officeDocument/2006/relationships/font" Target="fonts/FiraSans-regular.fntdata"/><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font" Target="fonts/FiraSans-boldItalic.fntdata"/><Relationship Id="rId25" Type="http://schemas.openxmlformats.org/officeDocument/2006/relationships/font" Target="fonts/FiraSans-italic.fntdata"/><Relationship Id="rId27" Type="http://customschemas.google.com/relationships/presentationmetadata" Target="meta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11" Type="http://schemas.openxmlformats.org/officeDocument/2006/relationships/slideMaster" Target="slideMasters/slideMaster8.xml"/><Relationship Id="rId10" Type="http://schemas.openxmlformats.org/officeDocument/2006/relationships/slideMaster" Target="slideMasters/slideMaster7.xml"/><Relationship Id="rId13" Type="http://schemas.openxmlformats.org/officeDocument/2006/relationships/slide" Target="slides/slide1.xml"/><Relationship Id="rId12" Type="http://schemas.openxmlformats.org/officeDocument/2006/relationships/notesMaster" Target="notesMasters/notesMaster1.xml"/><Relationship Id="rId15" Type="http://schemas.openxmlformats.org/officeDocument/2006/relationships/slide" Target="slides/slide3.xml"/><Relationship Id="rId14" Type="http://schemas.openxmlformats.org/officeDocument/2006/relationships/slide" Target="slides/slide2.xml"/><Relationship Id="rId17" Type="http://schemas.openxmlformats.org/officeDocument/2006/relationships/slide" Target="slides/slide5.xml"/><Relationship Id="rId16" Type="http://schemas.openxmlformats.org/officeDocument/2006/relationships/slide" Target="slides/slide4.xml"/><Relationship Id="rId19" Type="http://schemas.openxmlformats.org/officeDocument/2006/relationships/slide" Target="slides/slide7.xml"/><Relationship Id="rId1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7" name="Shape 7"/>
        <p:cNvGrpSpPr/>
        <p:nvPr/>
      </p:nvGrpSpPr>
      <p:grpSpPr>
        <a:xfrm>
          <a:off x="0" y="0"/>
          <a:ext cx="0" cy="0"/>
          <a:chOff x="0" y="0"/>
          <a:chExt cx="0" cy="0"/>
        </a:xfrm>
      </p:grpSpPr>
      <p:sp>
        <p:nvSpPr>
          <p:cNvPr id="8" name="Google Shape;8;p11"/>
          <p:cNvSpPr txBox="1"/>
          <p:nvPr>
            <p:ph type="title"/>
          </p:nvPr>
        </p:nvSpPr>
        <p:spPr>
          <a:xfrm>
            <a:off x="251520" y="2211710"/>
            <a:ext cx="4104456" cy="99377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56D71"/>
              </a:buClr>
              <a:buSzPts val="2800"/>
              <a:buFont typeface="Tilt Neon"/>
              <a:buNone/>
              <a:defRPr b="0" i="0" sz="2800" u="none" cap="none" strike="noStrike">
                <a:solidFill>
                  <a:srgbClr val="056D71"/>
                </a:solidFill>
                <a:latin typeface="Tilt Neon"/>
                <a:ea typeface="Tilt Neon"/>
                <a:cs typeface="Tilt Neon"/>
                <a:sym typeface="Tilt Neo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5" name="Shape 55"/>
        <p:cNvGrpSpPr/>
        <p:nvPr/>
      </p:nvGrpSpPr>
      <p:grpSpPr>
        <a:xfrm>
          <a:off x="0" y="0"/>
          <a:ext cx="0" cy="0"/>
          <a:chOff x="0" y="0"/>
          <a:chExt cx="0" cy="0"/>
        </a:xfrm>
      </p:grpSpPr>
      <p:sp>
        <p:nvSpPr>
          <p:cNvPr id="56" name="Google Shape;56;p25"/>
          <p:cNvSpPr txBox="1"/>
          <p:nvPr>
            <p:ph type="title"/>
          </p:nvPr>
        </p:nvSpPr>
        <p:spPr>
          <a:xfrm>
            <a:off x="630238" y="274638"/>
            <a:ext cx="7886700" cy="9937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56D7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5"/>
          <p:cNvSpPr txBox="1"/>
          <p:nvPr>
            <p:ph idx="1" type="body"/>
          </p:nvPr>
        </p:nvSpPr>
        <p:spPr>
          <a:xfrm>
            <a:off x="630238" y="1260475"/>
            <a:ext cx="3868737" cy="619125"/>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7F7F7F"/>
              </a:buClr>
              <a:buSzPts val="2400"/>
              <a:buNone/>
              <a:defRPr b="1" sz="2400"/>
            </a:lvl1pPr>
            <a:lvl2pPr indent="-228600" lvl="1" marL="914400" algn="l">
              <a:lnSpc>
                <a:spcPct val="90000"/>
              </a:lnSpc>
              <a:spcBef>
                <a:spcPts val="500"/>
              </a:spcBef>
              <a:spcAft>
                <a:spcPts val="0"/>
              </a:spcAft>
              <a:buClr>
                <a:srgbClr val="7F7F7F"/>
              </a:buClr>
              <a:buSzPts val="2000"/>
              <a:buNone/>
              <a:defRPr b="1" sz="2000"/>
            </a:lvl2pPr>
            <a:lvl3pPr indent="-228600" lvl="2" marL="1371600" algn="l">
              <a:lnSpc>
                <a:spcPct val="90000"/>
              </a:lnSpc>
              <a:spcBef>
                <a:spcPts val="500"/>
              </a:spcBef>
              <a:spcAft>
                <a:spcPts val="0"/>
              </a:spcAft>
              <a:buClr>
                <a:srgbClr val="7F7F7F"/>
              </a:buClr>
              <a:buSzPts val="1800"/>
              <a:buNone/>
              <a:defRPr b="1" sz="1800"/>
            </a:lvl3pPr>
            <a:lvl4pPr indent="-228600" lvl="3" marL="1828800" algn="l">
              <a:lnSpc>
                <a:spcPct val="90000"/>
              </a:lnSpc>
              <a:spcBef>
                <a:spcPts val="500"/>
              </a:spcBef>
              <a:spcAft>
                <a:spcPts val="0"/>
              </a:spcAft>
              <a:buClr>
                <a:srgbClr val="7F7F7F"/>
              </a:buClr>
              <a:buSzPts val="1600"/>
              <a:buNone/>
              <a:defRPr b="1" sz="1600"/>
            </a:lvl4pPr>
            <a:lvl5pPr indent="-228600" lvl="4" marL="2286000" algn="l">
              <a:lnSpc>
                <a:spcPct val="90000"/>
              </a:lnSpc>
              <a:spcBef>
                <a:spcPts val="500"/>
              </a:spcBef>
              <a:spcAft>
                <a:spcPts val="0"/>
              </a:spcAft>
              <a:buClr>
                <a:srgbClr val="7F7F7F"/>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8" name="Google Shape;58;p25"/>
          <p:cNvSpPr txBox="1"/>
          <p:nvPr>
            <p:ph idx="2" type="body"/>
          </p:nvPr>
        </p:nvSpPr>
        <p:spPr>
          <a:xfrm>
            <a:off x="630238" y="1879600"/>
            <a:ext cx="3868737" cy="276225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7F7F7F"/>
              </a:buClr>
              <a:buSzPts val="1800"/>
              <a:buChar char="•"/>
              <a:defRPr/>
            </a:lvl1pPr>
            <a:lvl2pPr indent="-342900" lvl="1" marL="914400" algn="l">
              <a:lnSpc>
                <a:spcPct val="90000"/>
              </a:lnSpc>
              <a:spcBef>
                <a:spcPts val="500"/>
              </a:spcBef>
              <a:spcAft>
                <a:spcPts val="0"/>
              </a:spcAft>
              <a:buClr>
                <a:srgbClr val="7F7F7F"/>
              </a:buClr>
              <a:buSzPts val="1800"/>
              <a:buChar char="•"/>
              <a:defRPr/>
            </a:lvl2pPr>
            <a:lvl3pPr indent="-342900" lvl="2" marL="1371600" algn="l">
              <a:lnSpc>
                <a:spcPct val="90000"/>
              </a:lnSpc>
              <a:spcBef>
                <a:spcPts val="500"/>
              </a:spcBef>
              <a:spcAft>
                <a:spcPts val="0"/>
              </a:spcAft>
              <a:buClr>
                <a:srgbClr val="7F7F7F"/>
              </a:buClr>
              <a:buSzPts val="1800"/>
              <a:buChar char="•"/>
              <a:defRPr/>
            </a:lvl3pPr>
            <a:lvl4pPr indent="-342900" lvl="3" marL="1828800" algn="l">
              <a:lnSpc>
                <a:spcPct val="90000"/>
              </a:lnSpc>
              <a:spcBef>
                <a:spcPts val="500"/>
              </a:spcBef>
              <a:spcAft>
                <a:spcPts val="0"/>
              </a:spcAft>
              <a:buClr>
                <a:srgbClr val="7F7F7F"/>
              </a:buClr>
              <a:buSzPts val="1800"/>
              <a:buChar char="•"/>
              <a:defRPr/>
            </a:lvl4pPr>
            <a:lvl5pPr indent="-342900" lvl="4" marL="2286000" algn="l">
              <a:lnSpc>
                <a:spcPct val="90000"/>
              </a:lnSpc>
              <a:spcBef>
                <a:spcPts val="500"/>
              </a:spcBef>
              <a:spcAft>
                <a:spcPts val="0"/>
              </a:spcAft>
              <a:buClr>
                <a:srgbClr val="7F7F7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 name="Google Shape;59;p25"/>
          <p:cNvSpPr txBox="1"/>
          <p:nvPr>
            <p:ph idx="3" type="body"/>
          </p:nvPr>
        </p:nvSpPr>
        <p:spPr>
          <a:xfrm>
            <a:off x="4629150" y="1260475"/>
            <a:ext cx="3887788" cy="619125"/>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7F7F7F"/>
              </a:buClr>
              <a:buSzPts val="2400"/>
              <a:buNone/>
              <a:defRPr b="1" sz="2400"/>
            </a:lvl1pPr>
            <a:lvl2pPr indent="-228600" lvl="1" marL="914400" algn="l">
              <a:lnSpc>
                <a:spcPct val="90000"/>
              </a:lnSpc>
              <a:spcBef>
                <a:spcPts val="500"/>
              </a:spcBef>
              <a:spcAft>
                <a:spcPts val="0"/>
              </a:spcAft>
              <a:buClr>
                <a:srgbClr val="7F7F7F"/>
              </a:buClr>
              <a:buSzPts val="2000"/>
              <a:buNone/>
              <a:defRPr b="1" sz="2000"/>
            </a:lvl2pPr>
            <a:lvl3pPr indent="-228600" lvl="2" marL="1371600" algn="l">
              <a:lnSpc>
                <a:spcPct val="90000"/>
              </a:lnSpc>
              <a:spcBef>
                <a:spcPts val="500"/>
              </a:spcBef>
              <a:spcAft>
                <a:spcPts val="0"/>
              </a:spcAft>
              <a:buClr>
                <a:srgbClr val="7F7F7F"/>
              </a:buClr>
              <a:buSzPts val="1800"/>
              <a:buNone/>
              <a:defRPr b="1" sz="1800"/>
            </a:lvl3pPr>
            <a:lvl4pPr indent="-228600" lvl="3" marL="1828800" algn="l">
              <a:lnSpc>
                <a:spcPct val="90000"/>
              </a:lnSpc>
              <a:spcBef>
                <a:spcPts val="500"/>
              </a:spcBef>
              <a:spcAft>
                <a:spcPts val="0"/>
              </a:spcAft>
              <a:buClr>
                <a:srgbClr val="7F7F7F"/>
              </a:buClr>
              <a:buSzPts val="1600"/>
              <a:buNone/>
              <a:defRPr b="1" sz="1600"/>
            </a:lvl4pPr>
            <a:lvl5pPr indent="-228600" lvl="4" marL="2286000" algn="l">
              <a:lnSpc>
                <a:spcPct val="90000"/>
              </a:lnSpc>
              <a:spcBef>
                <a:spcPts val="500"/>
              </a:spcBef>
              <a:spcAft>
                <a:spcPts val="0"/>
              </a:spcAft>
              <a:buClr>
                <a:srgbClr val="7F7F7F"/>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0" name="Google Shape;60;p25"/>
          <p:cNvSpPr txBox="1"/>
          <p:nvPr>
            <p:ph idx="4" type="body"/>
          </p:nvPr>
        </p:nvSpPr>
        <p:spPr>
          <a:xfrm>
            <a:off x="4629150" y="1879600"/>
            <a:ext cx="3887788" cy="276225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7F7F7F"/>
              </a:buClr>
              <a:buSzPts val="1800"/>
              <a:buChar char="•"/>
              <a:defRPr/>
            </a:lvl1pPr>
            <a:lvl2pPr indent="-342900" lvl="1" marL="914400" algn="l">
              <a:lnSpc>
                <a:spcPct val="90000"/>
              </a:lnSpc>
              <a:spcBef>
                <a:spcPts val="500"/>
              </a:spcBef>
              <a:spcAft>
                <a:spcPts val="0"/>
              </a:spcAft>
              <a:buClr>
                <a:srgbClr val="7F7F7F"/>
              </a:buClr>
              <a:buSzPts val="1800"/>
              <a:buChar char="•"/>
              <a:defRPr/>
            </a:lvl2pPr>
            <a:lvl3pPr indent="-342900" lvl="2" marL="1371600" algn="l">
              <a:lnSpc>
                <a:spcPct val="90000"/>
              </a:lnSpc>
              <a:spcBef>
                <a:spcPts val="500"/>
              </a:spcBef>
              <a:spcAft>
                <a:spcPts val="0"/>
              </a:spcAft>
              <a:buClr>
                <a:srgbClr val="7F7F7F"/>
              </a:buClr>
              <a:buSzPts val="1800"/>
              <a:buChar char="•"/>
              <a:defRPr/>
            </a:lvl3pPr>
            <a:lvl4pPr indent="-342900" lvl="3" marL="1828800" algn="l">
              <a:lnSpc>
                <a:spcPct val="90000"/>
              </a:lnSpc>
              <a:spcBef>
                <a:spcPts val="500"/>
              </a:spcBef>
              <a:spcAft>
                <a:spcPts val="0"/>
              </a:spcAft>
              <a:buClr>
                <a:srgbClr val="7F7F7F"/>
              </a:buClr>
              <a:buSzPts val="1800"/>
              <a:buChar char="•"/>
              <a:defRPr/>
            </a:lvl4pPr>
            <a:lvl5pPr indent="-342900" lvl="4" marL="2286000" algn="l">
              <a:lnSpc>
                <a:spcPct val="90000"/>
              </a:lnSpc>
              <a:spcBef>
                <a:spcPts val="500"/>
              </a:spcBef>
              <a:spcAft>
                <a:spcPts val="0"/>
              </a:spcAft>
              <a:buClr>
                <a:srgbClr val="7F7F7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25"/>
          <p:cNvSpPr txBox="1"/>
          <p:nvPr>
            <p:ph idx="10" type="dt"/>
          </p:nvPr>
        </p:nvSpPr>
        <p:spPr>
          <a:xfrm>
            <a:off x="628650" y="4767262"/>
            <a:ext cx="2057400" cy="274637"/>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25"/>
          <p:cNvSpPr txBox="1"/>
          <p:nvPr>
            <p:ph idx="11" type="ftr"/>
          </p:nvPr>
        </p:nvSpPr>
        <p:spPr>
          <a:xfrm>
            <a:off x="3028950" y="4767262"/>
            <a:ext cx="3086100" cy="274637"/>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5"/>
          <p:cNvSpPr txBox="1"/>
          <p:nvPr>
            <p:ph idx="12" type="sldNum"/>
          </p:nvPr>
        </p:nvSpPr>
        <p:spPr>
          <a:xfrm>
            <a:off x="6457950" y="4767262"/>
            <a:ext cx="2057400" cy="274637"/>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1" name="Shape 71"/>
        <p:cNvGrpSpPr/>
        <p:nvPr/>
      </p:nvGrpSpPr>
      <p:grpSpPr>
        <a:xfrm>
          <a:off x="0" y="0"/>
          <a:ext cx="0" cy="0"/>
          <a:chOff x="0" y="0"/>
          <a:chExt cx="0" cy="0"/>
        </a:xfrm>
      </p:grpSpPr>
      <p:sp>
        <p:nvSpPr>
          <p:cNvPr id="72" name="Google Shape;72;p27"/>
          <p:cNvSpPr txBox="1"/>
          <p:nvPr>
            <p:ph type="title"/>
          </p:nvPr>
        </p:nvSpPr>
        <p:spPr>
          <a:xfrm>
            <a:off x="628650" y="274638"/>
            <a:ext cx="7886700" cy="9937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56D7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7"/>
          <p:cNvSpPr txBox="1"/>
          <p:nvPr>
            <p:ph idx="10" type="dt"/>
          </p:nvPr>
        </p:nvSpPr>
        <p:spPr>
          <a:xfrm>
            <a:off x="628650" y="4767262"/>
            <a:ext cx="2057400" cy="274637"/>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7"/>
          <p:cNvSpPr txBox="1"/>
          <p:nvPr>
            <p:ph idx="11" type="ftr"/>
          </p:nvPr>
        </p:nvSpPr>
        <p:spPr>
          <a:xfrm>
            <a:off x="3028950" y="4767262"/>
            <a:ext cx="3086100" cy="274637"/>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27"/>
          <p:cNvSpPr txBox="1"/>
          <p:nvPr>
            <p:ph idx="12" type="sldNum"/>
          </p:nvPr>
        </p:nvSpPr>
        <p:spPr>
          <a:xfrm>
            <a:off x="6457950" y="4767262"/>
            <a:ext cx="2057400" cy="274637"/>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3" name="Shape 83"/>
        <p:cNvGrpSpPr/>
        <p:nvPr/>
      </p:nvGrpSpPr>
      <p:grpSpPr>
        <a:xfrm>
          <a:off x="0" y="0"/>
          <a:ext cx="0" cy="0"/>
          <a:chOff x="0" y="0"/>
          <a:chExt cx="0" cy="0"/>
        </a:xfrm>
      </p:grpSpPr>
      <p:sp>
        <p:nvSpPr>
          <p:cNvPr id="84" name="Google Shape;84;p29"/>
          <p:cNvSpPr txBox="1"/>
          <p:nvPr>
            <p:ph type="title"/>
          </p:nvPr>
        </p:nvSpPr>
        <p:spPr>
          <a:xfrm>
            <a:off x="630238" y="342900"/>
            <a:ext cx="2949575" cy="12001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56D71"/>
              </a:buClr>
              <a:buSzPts val="3200"/>
              <a:buFont typeface="Tilt Neon"/>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29"/>
          <p:cNvSpPr/>
          <p:nvPr>
            <p:ph idx="2" type="pic"/>
          </p:nvPr>
        </p:nvSpPr>
        <p:spPr>
          <a:xfrm>
            <a:off x="3887788" y="741363"/>
            <a:ext cx="4629150" cy="3654425"/>
          </a:xfrm>
          <a:prstGeom prst="rect">
            <a:avLst/>
          </a:prstGeom>
          <a:noFill/>
          <a:ln>
            <a:noFill/>
          </a:ln>
        </p:spPr>
      </p:sp>
      <p:sp>
        <p:nvSpPr>
          <p:cNvPr id="86" name="Google Shape;86;p29"/>
          <p:cNvSpPr txBox="1"/>
          <p:nvPr>
            <p:ph idx="1" type="body"/>
          </p:nvPr>
        </p:nvSpPr>
        <p:spPr>
          <a:xfrm>
            <a:off x="630238" y="1543050"/>
            <a:ext cx="2949575" cy="28590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F7F7F"/>
              </a:buClr>
              <a:buSzPts val="1600"/>
              <a:buNone/>
              <a:defRPr sz="1600"/>
            </a:lvl1pPr>
            <a:lvl2pPr indent="-228600" lvl="1" marL="914400" algn="l">
              <a:lnSpc>
                <a:spcPct val="90000"/>
              </a:lnSpc>
              <a:spcBef>
                <a:spcPts val="500"/>
              </a:spcBef>
              <a:spcAft>
                <a:spcPts val="0"/>
              </a:spcAft>
              <a:buClr>
                <a:srgbClr val="7F7F7F"/>
              </a:buClr>
              <a:buSzPts val="1400"/>
              <a:buNone/>
              <a:defRPr sz="1400"/>
            </a:lvl2pPr>
            <a:lvl3pPr indent="-228600" lvl="2" marL="1371600" algn="l">
              <a:lnSpc>
                <a:spcPct val="90000"/>
              </a:lnSpc>
              <a:spcBef>
                <a:spcPts val="500"/>
              </a:spcBef>
              <a:spcAft>
                <a:spcPts val="0"/>
              </a:spcAft>
              <a:buClr>
                <a:srgbClr val="7F7F7F"/>
              </a:buClr>
              <a:buSzPts val="1200"/>
              <a:buNone/>
              <a:defRPr sz="1200"/>
            </a:lvl3pPr>
            <a:lvl4pPr indent="-228600" lvl="3" marL="1828800" algn="l">
              <a:lnSpc>
                <a:spcPct val="90000"/>
              </a:lnSpc>
              <a:spcBef>
                <a:spcPts val="500"/>
              </a:spcBef>
              <a:spcAft>
                <a:spcPts val="0"/>
              </a:spcAft>
              <a:buClr>
                <a:srgbClr val="7F7F7F"/>
              </a:buClr>
              <a:buSzPts val="1000"/>
              <a:buNone/>
              <a:defRPr sz="1000"/>
            </a:lvl4pPr>
            <a:lvl5pPr indent="-228600" lvl="4" marL="2286000" algn="l">
              <a:lnSpc>
                <a:spcPct val="90000"/>
              </a:lnSpc>
              <a:spcBef>
                <a:spcPts val="500"/>
              </a:spcBef>
              <a:spcAft>
                <a:spcPts val="0"/>
              </a:spcAft>
              <a:buClr>
                <a:srgbClr val="7F7F7F"/>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7" name="Google Shape;87;p29"/>
          <p:cNvSpPr txBox="1"/>
          <p:nvPr>
            <p:ph idx="10" type="dt"/>
          </p:nvPr>
        </p:nvSpPr>
        <p:spPr>
          <a:xfrm>
            <a:off x="628650" y="4767262"/>
            <a:ext cx="2057400" cy="274637"/>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29"/>
          <p:cNvSpPr txBox="1"/>
          <p:nvPr>
            <p:ph idx="11" type="ftr"/>
          </p:nvPr>
        </p:nvSpPr>
        <p:spPr>
          <a:xfrm>
            <a:off x="3028950" y="4767262"/>
            <a:ext cx="3086100" cy="274637"/>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29"/>
          <p:cNvSpPr txBox="1"/>
          <p:nvPr>
            <p:ph idx="12" type="sldNum"/>
          </p:nvPr>
        </p:nvSpPr>
        <p:spPr>
          <a:xfrm>
            <a:off x="6457950" y="4767262"/>
            <a:ext cx="2057400" cy="274637"/>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yout personalizzato">
  <p:cSld name="Layout personalizzato">
    <p:spTree>
      <p:nvGrpSpPr>
        <p:cNvPr id="11" name="Shape 1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15"/>
          <p:cNvSpPr txBox="1"/>
          <p:nvPr>
            <p:ph type="title"/>
          </p:nvPr>
        </p:nvSpPr>
        <p:spPr>
          <a:xfrm>
            <a:off x="628650" y="274638"/>
            <a:ext cx="7886700" cy="9937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56D7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5"/>
          <p:cNvSpPr txBox="1"/>
          <p:nvPr>
            <p:ph idx="1" type="body"/>
          </p:nvPr>
        </p:nvSpPr>
        <p:spPr>
          <a:xfrm>
            <a:off x="628650" y="1370013"/>
            <a:ext cx="7886700" cy="326231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7F7F7F"/>
              </a:buClr>
              <a:buSzPts val="1800"/>
              <a:buChar char="•"/>
              <a:defRPr/>
            </a:lvl1pPr>
            <a:lvl2pPr indent="-342900" lvl="1" marL="914400" algn="l">
              <a:lnSpc>
                <a:spcPct val="90000"/>
              </a:lnSpc>
              <a:spcBef>
                <a:spcPts val="500"/>
              </a:spcBef>
              <a:spcAft>
                <a:spcPts val="0"/>
              </a:spcAft>
              <a:buClr>
                <a:srgbClr val="7F7F7F"/>
              </a:buClr>
              <a:buSzPts val="1800"/>
              <a:buChar char="•"/>
              <a:defRPr/>
            </a:lvl2pPr>
            <a:lvl3pPr indent="-342900" lvl="2" marL="1371600" algn="l">
              <a:lnSpc>
                <a:spcPct val="90000"/>
              </a:lnSpc>
              <a:spcBef>
                <a:spcPts val="500"/>
              </a:spcBef>
              <a:spcAft>
                <a:spcPts val="0"/>
              </a:spcAft>
              <a:buClr>
                <a:srgbClr val="7F7F7F"/>
              </a:buClr>
              <a:buSzPts val="1800"/>
              <a:buChar char="•"/>
              <a:defRPr/>
            </a:lvl3pPr>
            <a:lvl4pPr indent="-342900" lvl="3" marL="1828800" algn="l">
              <a:lnSpc>
                <a:spcPct val="90000"/>
              </a:lnSpc>
              <a:spcBef>
                <a:spcPts val="500"/>
              </a:spcBef>
              <a:spcAft>
                <a:spcPts val="0"/>
              </a:spcAft>
              <a:buClr>
                <a:srgbClr val="7F7F7F"/>
              </a:buClr>
              <a:buSzPts val="1800"/>
              <a:buChar char="•"/>
              <a:defRPr/>
            </a:lvl4pPr>
            <a:lvl5pPr indent="-342900" lvl="4" marL="2286000" algn="l">
              <a:lnSpc>
                <a:spcPct val="90000"/>
              </a:lnSpc>
              <a:spcBef>
                <a:spcPts val="500"/>
              </a:spcBef>
              <a:spcAft>
                <a:spcPts val="0"/>
              </a:spcAft>
              <a:buClr>
                <a:srgbClr val="7F7F7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 name="Google Shape;22;p15"/>
          <p:cNvSpPr txBox="1"/>
          <p:nvPr>
            <p:ph idx="10" type="dt"/>
          </p:nvPr>
        </p:nvSpPr>
        <p:spPr>
          <a:xfrm>
            <a:off x="628650" y="4767262"/>
            <a:ext cx="2057400" cy="274637"/>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5"/>
          <p:cNvSpPr txBox="1"/>
          <p:nvPr>
            <p:ph idx="11" type="ftr"/>
          </p:nvPr>
        </p:nvSpPr>
        <p:spPr>
          <a:xfrm>
            <a:off x="3028950" y="4767262"/>
            <a:ext cx="3086100" cy="274637"/>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5"/>
          <p:cNvSpPr txBox="1"/>
          <p:nvPr>
            <p:ph idx="12" type="sldNum"/>
          </p:nvPr>
        </p:nvSpPr>
        <p:spPr>
          <a:xfrm>
            <a:off x="6457950" y="4767262"/>
            <a:ext cx="2057400" cy="274637"/>
          </a:xfrm>
          <a:prstGeom prst="rect">
            <a:avLst/>
          </a:prstGeom>
          <a:noFill/>
          <a:ln>
            <a:noFill/>
          </a:ln>
        </p:spPr>
        <p:txBody>
          <a:bodyPr anchorCtr="0" anchor="t" bIns="45700" lIns="91425" spcFirstLastPara="1" rIns="91425" wrap="square" tIns="45700">
            <a:noAutofit/>
          </a:bodyPr>
          <a:lstStyle>
            <a:lvl1pPr indent="0" lvl="0"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8" name="Shape 28"/>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3" name="Shape 33"/>
        <p:cNvGrpSpPr/>
        <p:nvPr/>
      </p:nvGrpSpPr>
      <p:grpSpPr>
        <a:xfrm>
          <a:off x="0" y="0"/>
          <a:ext cx="0" cy="0"/>
          <a:chOff x="0" y="0"/>
          <a:chExt cx="0" cy="0"/>
        </a:xfrm>
      </p:grpSpPr>
      <p:sp>
        <p:nvSpPr>
          <p:cNvPr id="34" name="Google Shape;34;p19"/>
          <p:cNvSpPr txBox="1"/>
          <p:nvPr>
            <p:ph type="title"/>
          </p:nvPr>
        </p:nvSpPr>
        <p:spPr>
          <a:xfrm>
            <a:off x="630238" y="342900"/>
            <a:ext cx="2949575" cy="12001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56D71"/>
              </a:buClr>
              <a:buSzPts val="3200"/>
              <a:buFont typeface="Tilt Neon"/>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9"/>
          <p:cNvSpPr txBox="1"/>
          <p:nvPr>
            <p:ph idx="1" type="body"/>
          </p:nvPr>
        </p:nvSpPr>
        <p:spPr>
          <a:xfrm>
            <a:off x="3887788" y="741363"/>
            <a:ext cx="4629150" cy="36544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rgbClr val="7F7F7F"/>
              </a:buClr>
              <a:buSzPts val="3200"/>
              <a:buChar char="•"/>
              <a:defRPr sz="3200"/>
            </a:lvl1pPr>
            <a:lvl2pPr indent="-406400" lvl="1" marL="914400" algn="l">
              <a:lnSpc>
                <a:spcPct val="90000"/>
              </a:lnSpc>
              <a:spcBef>
                <a:spcPts val="500"/>
              </a:spcBef>
              <a:spcAft>
                <a:spcPts val="0"/>
              </a:spcAft>
              <a:buClr>
                <a:srgbClr val="7F7F7F"/>
              </a:buClr>
              <a:buSzPts val="2800"/>
              <a:buChar char="•"/>
              <a:defRPr sz="2800"/>
            </a:lvl2pPr>
            <a:lvl3pPr indent="-381000" lvl="2" marL="1371600" algn="l">
              <a:lnSpc>
                <a:spcPct val="90000"/>
              </a:lnSpc>
              <a:spcBef>
                <a:spcPts val="500"/>
              </a:spcBef>
              <a:spcAft>
                <a:spcPts val="0"/>
              </a:spcAft>
              <a:buClr>
                <a:srgbClr val="7F7F7F"/>
              </a:buClr>
              <a:buSzPts val="2400"/>
              <a:buChar char="•"/>
              <a:defRPr sz="2400"/>
            </a:lvl3pPr>
            <a:lvl4pPr indent="-355600" lvl="3" marL="1828800" algn="l">
              <a:lnSpc>
                <a:spcPct val="90000"/>
              </a:lnSpc>
              <a:spcBef>
                <a:spcPts val="500"/>
              </a:spcBef>
              <a:spcAft>
                <a:spcPts val="0"/>
              </a:spcAft>
              <a:buClr>
                <a:srgbClr val="7F7F7F"/>
              </a:buClr>
              <a:buSzPts val="2000"/>
              <a:buChar char="•"/>
              <a:defRPr sz="2000"/>
            </a:lvl4pPr>
            <a:lvl5pPr indent="-355600" lvl="4" marL="2286000" algn="l">
              <a:lnSpc>
                <a:spcPct val="90000"/>
              </a:lnSpc>
              <a:spcBef>
                <a:spcPts val="500"/>
              </a:spcBef>
              <a:spcAft>
                <a:spcPts val="0"/>
              </a:spcAft>
              <a:buClr>
                <a:srgbClr val="7F7F7F"/>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36" name="Google Shape;36;p19"/>
          <p:cNvSpPr txBox="1"/>
          <p:nvPr>
            <p:ph idx="2" type="body"/>
          </p:nvPr>
        </p:nvSpPr>
        <p:spPr>
          <a:xfrm>
            <a:off x="630238" y="1543050"/>
            <a:ext cx="2949575" cy="28590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F7F7F"/>
              </a:buClr>
              <a:buSzPts val="1600"/>
              <a:buNone/>
              <a:defRPr sz="1600"/>
            </a:lvl1pPr>
            <a:lvl2pPr indent="-228600" lvl="1" marL="914400" algn="l">
              <a:lnSpc>
                <a:spcPct val="90000"/>
              </a:lnSpc>
              <a:spcBef>
                <a:spcPts val="500"/>
              </a:spcBef>
              <a:spcAft>
                <a:spcPts val="0"/>
              </a:spcAft>
              <a:buClr>
                <a:srgbClr val="7F7F7F"/>
              </a:buClr>
              <a:buSzPts val="1400"/>
              <a:buNone/>
              <a:defRPr sz="1400"/>
            </a:lvl2pPr>
            <a:lvl3pPr indent="-228600" lvl="2" marL="1371600" algn="l">
              <a:lnSpc>
                <a:spcPct val="90000"/>
              </a:lnSpc>
              <a:spcBef>
                <a:spcPts val="500"/>
              </a:spcBef>
              <a:spcAft>
                <a:spcPts val="0"/>
              </a:spcAft>
              <a:buClr>
                <a:srgbClr val="7F7F7F"/>
              </a:buClr>
              <a:buSzPts val="1200"/>
              <a:buNone/>
              <a:defRPr sz="1200"/>
            </a:lvl3pPr>
            <a:lvl4pPr indent="-228600" lvl="3" marL="1828800" algn="l">
              <a:lnSpc>
                <a:spcPct val="90000"/>
              </a:lnSpc>
              <a:spcBef>
                <a:spcPts val="500"/>
              </a:spcBef>
              <a:spcAft>
                <a:spcPts val="0"/>
              </a:spcAft>
              <a:buClr>
                <a:srgbClr val="7F7F7F"/>
              </a:buClr>
              <a:buSzPts val="1000"/>
              <a:buNone/>
              <a:defRPr sz="1000"/>
            </a:lvl4pPr>
            <a:lvl5pPr indent="-228600" lvl="4" marL="2286000" algn="l">
              <a:lnSpc>
                <a:spcPct val="90000"/>
              </a:lnSpc>
              <a:spcBef>
                <a:spcPts val="500"/>
              </a:spcBef>
              <a:spcAft>
                <a:spcPts val="0"/>
              </a:spcAft>
              <a:buClr>
                <a:srgbClr val="7F7F7F"/>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7" name="Shape 37"/>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 name="Shape 38"/>
        <p:cNvGrpSpPr/>
        <p:nvPr/>
      </p:nvGrpSpPr>
      <p:grpSpPr>
        <a:xfrm>
          <a:off x="0" y="0"/>
          <a:ext cx="0" cy="0"/>
          <a:chOff x="0" y="0"/>
          <a:chExt cx="0" cy="0"/>
        </a:xfrm>
      </p:grpSpPr>
      <p:sp>
        <p:nvSpPr>
          <p:cNvPr id="39" name="Google Shape;39;p21"/>
          <p:cNvSpPr txBox="1"/>
          <p:nvPr>
            <p:ph type="title"/>
          </p:nvPr>
        </p:nvSpPr>
        <p:spPr>
          <a:xfrm>
            <a:off x="628650" y="274638"/>
            <a:ext cx="7886700" cy="9937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56D7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21"/>
          <p:cNvSpPr txBox="1"/>
          <p:nvPr>
            <p:ph idx="1" type="body"/>
          </p:nvPr>
        </p:nvSpPr>
        <p:spPr>
          <a:xfrm>
            <a:off x="628650" y="1370013"/>
            <a:ext cx="3867150" cy="326231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7F7F7F"/>
              </a:buClr>
              <a:buSzPts val="1800"/>
              <a:buChar char="•"/>
              <a:defRPr/>
            </a:lvl1pPr>
            <a:lvl2pPr indent="-342900" lvl="1" marL="914400" algn="l">
              <a:lnSpc>
                <a:spcPct val="90000"/>
              </a:lnSpc>
              <a:spcBef>
                <a:spcPts val="500"/>
              </a:spcBef>
              <a:spcAft>
                <a:spcPts val="0"/>
              </a:spcAft>
              <a:buClr>
                <a:srgbClr val="7F7F7F"/>
              </a:buClr>
              <a:buSzPts val="1800"/>
              <a:buChar char="•"/>
              <a:defRPr/>
            </a:lvl2pPr>
            <a:lvl3pPr indent="-342900" lvl="2" marL="1371600" algn="l">
              <a:lnSpc>
                <a:spcPct val="90000"/>
              </a:lnSpc>
              <a:spcBef>
                <a:spcPts val="500"/>
              </a:spcBef>
              <a:spcAft>
                <a:spcPts val="0"/>
              </a:spcAft>
              <a:buClr>
                <a:srgbClr val="7F7F7F"/>
              </a:buClr>
              <a:buSzPts val="1800"/>
              <a:buChar char="•"/>
              <a:defRPr/>
            </a:lvl3pPr>
            <a:lvl4pPr indent="-342900" lvl="3" marL="1828800" algn="l">
              <a:lnSpc>
                <a:spcPct val="90000"/>
              </a:lnSpc>
              <a:spcBef>
                <a:spcPts val="500"/>
              </a:spcBef>
              <a:spcAft>
                <a:spcPts val="0"/>
              </a:spcAft>
              <a:buClr>
                <a:srgbClr val="7F7F7F"/>
              </a:buClr>
              <a:buSzPts val="1800"/>
              <a:buChar char="•"/>
              <a:defRPr/>
            </a:lvl4pPr>
            <a:lvl5pPr indent="-342900" lvl="4" marL="2286000" algn="l">
              <a:lnSpc>
                <a:spcPct val="90000"/>
              </a:lnSpc>
              <a:spcBef>
                <a:spcPts val="500"/>
              </a:spcBef>
              <a:spcAft>
                <a:spcPts val="0"/>
              </a:spcAft>
              <a:buClr>
                <a:srgbClr val="7F7F7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1"/>
          <p:cNvSpPr txBox="1"/>
          <p:nvPr>
            <p:ph idx="2" type="body"/>
          </p:nvPr>
        </p:nvSpPr>
        <p:spPr>
          <a:xfrm>
            <a:off x="4648200" y="1370013"/>
            <a:ext cx="3867150" cy="326231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7F7F7F"/>
              </a:buClr>
              <a:buSzPts val="1800"/>
              <a:buChar char="•"/>
              <a:defRPr/>
            </a:lvl1pPr>
            <a:lvl2pPr indent="-342900" lvl="1" marL="914400" algn="l">
              <a:lnSpc>
                <a:spcPct val="90000"/>
              </a:lnSpc>
              <a:spcBef>
                <a:spcPts val="500"/>
              </a:spcBef>
              <a:spcAft>
                <a:spcPts val="0"/>
              </a:spcAft>
              <a:buClr>
                <a:srgbClr val="7F7F7F"/>
              </a:buClr>
              <a:buSzPts val="1800"/>
              <a:buChar char="•"/>
              <a:defRPr/>
            </a:lvl2pPr>
            <a:lvl3pPr indent="-342900" lvl="2" marL="1371600" algn="l">
              <a:lnSpc>
                <a:spcPct val="90000"/>
              </a:lnSpc>
              <a:spcBef>
                <a:spcPts val="500"/>
              </a:spcBef>
              <a:spcAft>
                <a:spcPts val="0"/>
              </a:spcAft>
              <a:buClr>
                <a:srgbClr val="7F7F7F"/>
              </a:buClr>
              <a:buSzPts val="1800"/>
              <a:buChar char="•"/>
              <a:defRPr/>
            </a:lvl3pPr>
            <a:lvl4pPr indent="-342900" lvl="3" marL="1828800" algn="l">
              <a:lnSpc>
                <a:spcPct val="90000"/>
              </a:lnSpc>
              <a:spcBef>
                <a:spcPts val="500"/>
              </a:spcBef>
              <a:spcAft>
                <a:spcPts val="0"/>
              </a:spcAft>
              <a:buClr>
                <a:srgbClr val="7F7F7F"/>
              </a:buClr>
              <a:buSzPts val="1800"/>
              <a:buChar char="•"/>
              <a:defRPr/>
            </a:lvl4pPr>
            <a:lvl5pPr indent="-342900" lvl="4" marL="2286000" algn="l">
              <a:lnSpc>
                <a:spcPct val="90000"/>
              </a:lnSpc>
              <a:spcBef>
                <a:spcPts val="500"/>
              </a:spcBef>
              <a:spcAft>
                <a:spcPts val="0"/>
              </a:spcAft>
              <a:buClr>
                <a:srgbClr val="7F7F7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2" name="Shape 42"/>
        <p:cNvGrpSpPr/>
        <p:nvPr/>
      </p:nvGrpSpPr>
      <p:grpSpPr>
        <a:xfrm>
          <a:off x="0" y="0"/>
          <a:ext cx="0" cy="0"/>
          <a:chOff x="0" y="0"/>
          <a:chExt cx="0" cy="0"/>
        </a:xfrm>
      </p:grpSpPr>
      <p:sp>
        <p:nvSpPr>
          <p:cNvPr id="43" name="Google Shape;43;p22"/>
          <p:cNvSpPr txBox="1"/>
          <p:nvPr>
            <p:ph type="title"/>
          </p:nvPr>
        </p:nvSpPr>
        <p:spPr>
          <a:xfrm>
            <a:off x="623888" y="1282700"/>
            <a:ext cx="7886700" cy="21399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056D71"/>
              </a:buClr>
              <a:buSzPts val="6000"/>
              <a:buFont typeface="Tilt Neon"/>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2"/>
          <p:cNvSpPr txBox="1"/>
          <p:nvPr>
            <p:ph idx="1" type="body"/>
          </p:nvPr>
        </p:nvSpPr>
        <p:spPr>
          <a:xfrm>
            <a:off x="623888" y="3441700"/>
            <a:ext cx="7886700" cy="112553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5" name="Shape 45"/>
        <p:cNvGrpSpPr/>
        <p:nvPr/>
      </p:nvGrpSpPr>
      <p:grpSpPr>
        <a:xfrm>
          <a:off x="0" y="0"/>
          <a:ext cx="0" cy="0"/>
          <a:chOff x="0" y="0"/>
          <a:chExt cx="0" cy="0"/>
        </a:xfrm>
      </p:grpSpPr>
      <p:sp>
        <p:nvSpPr>
          <p:cNvPr id="46" name="Google Shape;46;p23"/>
          <p:cNvSpPr txBox="1"/>
          <p:nvPr>
            <p:ph type="ctrTitle"/>
          </p:nvPr>
        </p:nvSpPr>
        <p:spPr>
          <a:xfrm>
            <a:off x="1143000" y="841375"/>
            <a:ext cx="6858000" cy="1790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056D71"/>
              </a:buClr>
              <a:buSzPts val="6000"/>
              <a:buFont typeface="Tilt Neon"/>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3"/>
          <p:cNvSpPr txBox="1"/>
          <p:nvPr>
            <p:ph idx="1" type="subTitle"/>
          </p:nvPr>
        </p:nvSpPr>
        <p:spPr>
          <a:xfrm>
            <a:off x="1143000" y="2701925"/>
            <a:ext cx="6858000" cy="1241425"/>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rgbClr val="7F7F7F"/>
              </a:buClr>
              <a:buSzPts val="2400"/>
              <a:buNone/>
              <a:defRPr sz="2400"/>
            </a:lvl1pPr>
            <a:lvl2pPr lvl="1" algn="ctr">
              <a:lnSpc>
                <a:spcPct val="90000"/>
              </a:lnSpc>
              <a:spcBef>
                <a:spcPts val="500"/>
              </a:spcBef>
              <a:spcAft>
                <a:spcPts val="0"/>
              </a:spcAft>
              <a:buClr>
                <a:srgbClr val="7F7F7F"/>
              </a:buClr>
              <a:buSzPts val="2000"/>
              <a:buNone/>
              <a:defRPr sz="2000"/>
            </a:lvl2pPr>
            <a:lvl3pPr lvl="2" algn="ctr">
              <a:lnSpc>
                <a:spcPct val="90000"/>
              </a:lnSpc>
              <a:spcBef>
                <a:spcPts val="500"/>
              </a:spcBef>
              <a:spcAft>
                <a:spcPts val="0"/>
              </a:spcAft>
              <a:buClr>
                <a:srgbClr val="7F7F7F"/>
              </a:buClr>
              <a:buSzPts val="1800"/>
              <a:buNone/>
              <a:defRPr sz="1800"/>
            </a:lvl3pPr>
            <a:lvl4pPr lvl="3" algn="ctr">
              <a:lnSpc>
                <a:spcPct val="90000"/>
              </a:lnSpc>
              <a:spcBef>
                <a:spcPts val="500"/>
              </a:spcBef>
              <a:spcAft>
                <a:spcPts val="0"/>
              </a:spcAft>
              <a:buClr>
                <a:srgbClr val="7F7F7F"/>
              </a:buClr>
              <a:buSzPts val="1600"/>
              <a:buNone/>
              <a:defRPr sz="1600"/>
            </a:lvl4pPr>
            <a:lvl5pPr lvl="4" algn="ctr">
              <a:lnSpc>
                <a:spcPct val="90000"/>
              </a:lnSpc>
              <a:spcBef>
                <a:spcPts val="500"/>
              </a:spcBef>
              <a:spcAft>
                <a:spcPts val="0"/>
              </a:spcAft>
              <a:buClr>
                <a:srgbClr val="7F7F7F"/>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xml"/><Relationship Id="rId3" Type="http://schemas.openxmlformats.org/officeDocument/2006/relationships/theme" Target="../theme/theme4.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2.xml"/><Relationship Id="rId3"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3.xml"/><Relationship Id="rId3" Type="http://schemas.openxmlformats.org/officeDocument/2006/relationships/theme" Target="../theme/theme7.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3.png"/><Relationship Id="rId3" Type="http://schemas.openxmlformats.org/officeDocument/2006/relationships/slideLayout" Target="../slideLayouts/slideLayout4.xml"/><Relationship Id="rId4" Type="http://schemas.openxmlformats.org/officeDocument/2006/relationships/theme" Target="../theme/theme5.xml"/></Relationships>
</file>

<file path=ppt/slideMasters/_rels/slideMaster5.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5.xml"/><Relationship Id="rId3" Type="http://schemas.openxmlformats.org/officeDocument/2006/relationships/slideLayout" Target="../slideLayouts/slideLayout6.xml"/><Relationship Id="rId4" Type="http://schemas.openxmlformats.org/officeDocument/2006/relationships/slideLayout" Target="../slideLayouts/slideLayout7.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theme" Target="../theme/theme6.xml"/></Relationships>
</file>

<file path=ppt/slideMasters/_rels/slideMaster6.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0.xml"/><Relationship Id="rId3" Type="http://schemas.openxmlformats.org/officeDocument/2006/relationships/theme" Target="../theme/theme8.xml"/></Relationships>
</file>

<file path=ppt/slideMasters/_rels/slideMaster7.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1.xml"/><Relationship Id="rId3" Type="http://schemas.openxmlformats.org/officeDocument/2006/relationships/theme" Target="../theme/theme1.xml"/></Relationships>
</file>

<file path=ppt/slideMasters/_rels/slideMaster8.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2.xml"/><Relationship Id="rId3"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id="6" name="Google Shape;6;p10"/>
          <p:cNvPicPr preferRelativeResize="0"/>
          <p:nvPr/>
        </p:nvPicPr>
        <p:blipFill rotWithShape="1">
          <a:blip r:embed="rId1">
            <a:alphaModFix/>
          </a:blip>
          <a:srcRect b="0" l="0" r="0" t="0"/>
          <a:stretch/>
        </p:blipFill>
        <p:spPr>
          <a:xfrm>
            <a:off x="0" y="0"/>
            <a:ext cx="9144000" cy="51435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12"/>
          <p:cNvPicPr preferRelativeResize="0"/>
          <p:nvPr/>
        </p:nvPicPr>
        <p:blipFill rotWithShape="1">
          <a:blip r:embed="rId1">
            <a:alphaModFix/>
          </a:blip>
          <a:srcRect b="0" l="0" r="0" t="0"/>
          <a:stretch/>
        </p:blipFill>
        <p:spPr>
          <a:xfrm>
            <a:off x="0" y="0"/>
            <a:ext cx="9144000" cy="51435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1"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 name="Shape 12"/>
        <p:cNvGrpSpPr/>
        <p:nvPr/>
      </p:nvGrpSpPr>
      <p:grpSpPr>
        <a:xfrm>
          <a:off x="0" y="0"/>
          <a:ext cx="0" cy="0"/>
          <a:chOff x="0" y="0"/>
          <a:chExt cx="0" cy="0"/>
        </a:xfrm>
      </p:grpSpPr>
      <p:pic>
        <p:nvPicPr>
          <p:cNvPr id="13" name="Google Shape;13;p14"/>
          <p:cNvPicPr preferRelativeResize="0"/>
          <p:nvPr/>
        </p:nvPicPr>
        <p:blipFill rotWithShape="1">
          <a:blip r:embed="rId1">
            <a:alphaModFix/>
          </a:blip>
          <a:srcRect b="0" l="0" r="0" t="0"/>
          <a:stretch/>
        </p:blipFill>
        <p:spPr>
          <a:xfrm>
            <a:off x="0" y="0"/>
            <a:ext cx="9144000" cy="5143500"/>
          </a:xfrm>
          <a:prstGeom prst="rect">
            <a:avLst/>
          </a:prstGeom>
          <a:noFill/>
          <a:ln>
            <a:noFill/>
          </a:ln>
        </p:spPr>
      </p:pic>
      <p:sp>
        <p:nvSpPr>
          <p:cNvPr id="14" name="Google Shape;14;p14"/>
          <p:cNvSpPr txBox="1"/>
          <p:nvPr>
            <p:ph type="title"/>
          </p:nvPr>
        </p:nvSpPr>
        <p:spPr>
          <a:xfrm>
            <a:off x="628650" y="274637"/>
            <a:ext cx="7886700" cy="99377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5" name="Google Shape;15;p14"/>
          <p:cNvSpPr txBox="1"/>
          <p:nvPr>
            <p:ph idx="1" type="body"/>
          </p:nvPr>
        </p:nvSpPr>
        <p:spPr>
          <a:xfrm>
            <a:off x="628650" y="1370012"/>
            <a:ext cx="7886700" cy="326231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228600" lvl="1" marL="9144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6" name="Google Shape;16;p14"/>
          <p:cNvSpPr txBox="1"/>
          <p:nvPr>
            <p:ph idx="10" type="dt"/>
          </p:nvPr>
        </p:nvSpPr>
        <p:spPr>
          <a:xfrm>
            <a:off x="628650" y="4767262"/>
            <a:ext cx="2057400" cy="27463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7" name="Google Shape;17;p14"/>
          <p:cNvSpPr txBox="1"/>
          <p:nvPr>
            <p:ph idx="11" type="ftr"/>
          </p:nvPr>
        </p:nvSpPr>
        <p:spPr>
          <a:xfrm>
            <a:off x="3028950" y="4767262"/>
            <a:ext cx="3086100" cy="27463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8" name="Google Shape;18;p14"/>
          <p:cNvSpPr txBox="1"/>
          <p:nvPr>
            <p:ph idx="12" type="sldNum"/>
          </p:nvPr>
        </p:nvSpPr>
        <p:spPr>
          <a:xfrm>
            <a:off x="6457950" y="4767262"/>
            <a:ext cx="2057400" cy="274637"/>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sz="1400">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3"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 name="Shape 25"/>
        <p:cNvGrpSpPr/>
        <p:nvPr/>
      </p:nvGrpSpPr>
      <p:grpSpPr>
        <a:xfrm>
          <a:off x="0" y="0"/>
          <a:ext cx="0" cy="0"/>
          <a:chOff x="0" y="0"/>
          <a:chExt cx="0" cy="0"/>
        </a:xfrm>
      </p:grpSpPr>
      <p:pic>
        <p:nvPicPr>
          <p:cNvPr id="26" name="Google Shape;26;p16"/>
          <p:cNvPicPr preferRelativeResize="0"/>
          <p:nvPr/>
        </p:nvPicPr>
        <p:blipFill rotWithShape="1">
          <a:blip r:embed="rId1">
            <a:alphaModFix/>
          </a:blip>
          <a:srcRect b="0" l="0" r="0" t="0"/>
          <a:stretch/>
        </p:blipFill>
        <p:spPr>
          <a:xfrm>
            <a:off x="0" y="0"/>
            <a:ext cx="9144000" cy="5143500"/>
          </a:xfrm>
          <a:prstGeom prst="rect">
            <a:avLst/>
          </a:prstGeom>
          <a:noFill/>
          <a:ln>
            <a:noFill/>
          </a:ln>
        </p:spPr>
      </p:pic>
      <p:pic>
        <p:nvPicPr>
          <p:cNvPr id="27" name="Google Shape;27;p16"/>
          <p:cNvPicPr preferRelativeResize="0"/>
          <p:nvPr/>
        </p:nvPicPr>
        <p:blipFill rotWithShape="1">
          <a:blip r:embed="rId2">
            <a:alphaModFix/>
          </a:blip>
          <a:srcRect b="0" l="0" r="0" t="0"/>
          <a:stretch/>
        </p:blipFill>
        <p:spPr>
          <a:xfrm>
            <a:off x="0" y="0"/>
            <a:ext cx="9144000" cy="51435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5"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 name="Shape 29"/>
        <p:cNvGrpSpPr/>
        <p:nvPr/>
      </p:nvGrpSpPr>
      <p:grpSpPr>
        <a:xfrm>
          <a:off x="0" y="0"/>
          <a:ext cx="0" cy="0"/>
          <a:chOff x="0" y="0"/>
          <a:chExt cx="0" cy="0"/>
        </a:xfrm>
      </p:grpSpPr>
      <p:pic>
        <p:nvPicPr>
          <p:cNvPr id="30" name="Google Shape;30;p18"/>
          <p:cNvPicPr preferRelativeResize="0"/>
          <p:nvPr/>
        </p:nvPicPr>
        <p:blipFill rotWithShape="1">
          <a:blip r:embed="rId1">
            <a:alphaModFix/>
          </a:blip>
          <a:srcRect b="0" l="0" r="0" t="0"/>
          <a:stretch/>
        </p:blipFill>
        <p:spPr>
          <a:xfrm>
            <a:off x="0" y="0"/>
            <a:ext cx="9144000" cy="5143500"/>
          </a:xfrm>
          <a:prstGeom prst="rect">
            <a:avLst/>
          </a:prstGeom>
          <a:noFill/>
          <a:ln>
            <a:noFill/>
          </a:ln>
        </p:spPr>
      </p:pic>
      <p:sp>
        <p:nvSpPr>
          <p:cNvPr id="31" name="Google Shape;31;p18"/>
          <p:cNvSpPr txBox="1"/>
          <p:nvPr>
            <p:ph type="title"/>
          </p:nvPr>
        </p:nvSpPr>
        <p:spPr>
          <a:xfrm>
            <a:off x="628650" y="274637"/>
            <a:ext cx="7886700" cy="99377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2" name="Google Shape;32;p18"/>
          <p:cNvSpPr txBox="1"/>
          <p:nvPr>
            <p:ph idx="1" type="body"/>
          </p:nvPr>
        </p:nvSpPr>
        <p:spPr>
          <a:xfrm>
            <a:off x="628650" y="1370012"/>
            <a:ext cx="7886700" cy="326231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228600" lvl="1" marL="9144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7" r:id="rId2"/>
    <p:sldLayoutId id="2147483658" r:id="rId3"/>
    <p:sldLayoutId id="2147483659" r:id="rId4"/>
    <p:sldLayoutId id="2147483660" r:id="rId5"/>
    <p:sldLayoutId id="2147483661"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8" name="Shape 48"/>
        <p:cNvGrpSpPr/>
        <p:nvPr/>
      </p:nvGrpSpPr>
      <p:grpSpPr>
        <a:xfrm>
          <a:off x="0" y="0"/>
          <a:ext cx="0" cy="0"/>
          <a:chOff x="0" y="0"/>
          <a:chExt cx="0" cy="0"/>
        </a:xfrm>
      </p:grpSpPr>
      <p:pic>
        <p:nvPicPr>
          <p:cNvPr id="49" name="Google Shape;49;p24"/>
          <p:cNvPicPr preferRelativeResize="0"/>
          <p:nvPr/>
        </p:nvPicPr>
        <p:blipFill rotWithShape="1">
          <a:blip r:embed="rId1">
            <a:alphaModFix/>
          </a:blip>
          <a:srcRect b="0" l="0" r="0" t="0"/>
          <a:stretch/>
        </p:blipFill>
        <p:spPr>
          <a:xfrm>
            <a:off x="0" y="0"/>
            <a:ext cx="9144000" cy="5143500"/>
          </a:xfrm>
          <a:prstGeom prst="rect">
            <a:avLst/>
          </a:prstGeom>
          <a:noFill/>
          <a:ln>
            <a:noFill/>
          </a:ln>
        </p:spPr>
      </p:pic>
      <p:sp>
        <p:nvSpPr>
          <p:cNvPr id="50" name="Google Shape;50;p24"/>
          <p:cNvSpPr txBox="1"/>
          <p:nvPr>
            <p:ph type="title"/>
          </p:nvPr>
        </p:nvSpPr>
        <p:spPr>
          <a:xfrm>
            <a:off x="628650" y="274637"/>
            <a:ext cx="7886700" cy="99377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1" name="Google Shape;51;p24"/>
          <p:cNvSpPr txBox="1"/>
          <p:nvPr>
            <p:ph idx="1" type="body"/>
          </p:nvPr>
        </p:nvSpPr>
        <p:spPr>
          <a:xfrm>
            <a:off x="628650" y="1370012"/>
            <a:ext cx="7886700" cy="326231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228600" lvl="1" marL="9144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2" name="Google Shape;52;p24"/>
          <p:cNvSpPr txBox="1"/>
          <p:nvPr>
            <p:ph idx="10" type="dt"/>
          </p:nvPr>
        </p:nvSpPr>
        <p:spPr>
          <a:xfrm>
            <a:off x="628650" y="4767262"/>
            <a:ext cx="2057400" cy="27463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3" name="Google Shape;53;p24"/>
          <p:cNvSpPr txBox="1"/>
          <p:nvPr>
            <p:ph idx="11" type="ftr"/>
          </p:nvPr>
        </p:nvSpPr>
        <p:spPr>
          <a:xfrm>
            <a:off x="3028950" y="4767262"/>
            <a:ext cx="3086100" cy="27463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4" name="Google Shape;54;p24"/>
          <p:cNvSpPr txBox="1"/>
          <p:nvPr>
            <p:ph idx="12" type="sldNum"/>
          </p:nvPr>
        </p:nvSpPr>
        <p:spPr>
          <a:xfrm>
            <a:off x="6457950" y="4767262"/>
            <a:ext cx="2057400" cy="274637"/>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sz="1400">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3"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4" name="Shape 64"/>
        <p:cNvGrpSpPr/>
        <p:nvPr/>
      </p:nvGrpSpPr>
      <p:grpSpPr>
        <a:xfrm>
          <a:off x="0" y="0"/>
          <a:ext cx="0" cy="0"/>
          <a:chOff x="0" y="0"/>
          <a:chExt cx="0" cy="0"/>
        </a:xfrm>
      </p:grpSpPr>
      <p:pic>
        <p:nvPicPr>
          <p:cNvPr id="65" name="Google Shape;65;p26"/>
          <p:cNvPicPr preferRelativeResize="0"/>
          <p:nvPr/>
        </p:nvPicPr>
        <p:blipFill rotWithShape="1">
          <a:blip r:embed="rId1">
            <a:alphaModFix/>
          </a:blip>
          <a:srcRect b="0" l="0" r="0" t="0"/>
          <a:stretch/>
        </p:blipFill>
        <p:spPr>
          <a:xfrm>
            <a:off x="0" y="0"/>
            <a:ext cx="9144000" cy="5143500"/>
          </a:xfrm>
          <a:prstGeom prst="rect">
            <a:avLst/>
          </a:prstGeom>
          <a:noFill/>
          <a:ln>
            <a:noFill/>
          </a:ln>
        </p:spPr>
      </p:pic>
      <p:sp>
        <p:nvSpPr>
          <p:cNvPr id="66" name="Google Shape;66;p26"/>
          <p:cNvSpPr txBox="1"/>
          <p:nvPr>
            <p:ph type="title"/>
          </p:nvPr>
        </p:nvSpPr>
        <p:spPr>
          <a:xfrm>
            <a:off x="628650" y="274637"/>
            <a:ext cx="7886700" cy="99377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67" name="Google Shape;67;p26"/>
          <p:cNvSpPr txBox="1"/>
          <p:nvPr>
            <p:ph idx="1" type="body"/>
          </p:nvPr>
        </p:nvSpPr>
        <p:spPr>
          <a:xfrm>
            <a:off x="628650" y="1370012"/>
            <a:ext cx="7886700" cy="326231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228600" lvl="1" marL="9144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68" name="Google Shape;68;p26"/>
          <p:cNvSpPr txBox="1"/>
          <p:nvPr>
            <p:ph idx="10" type="dt"/>
          </p:nvPr>
        </p:nvSpPr>
        <p:spPr>
          <a:xfrm>
            <a:off x="628650" y="4767262"/>
            <a:ext cx="2057400" cy="27463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69" name="Google Shape;69;p26"/>
          <p:cNvSpPr txBox="1"/>
          <p:nvPr>
            <p:ph idx="11" type="ftr"/>
          </p:nvPr>
        </p:nvSpPr>
        <p:spPr>
          <a:xfrm>
            <a:off x="3028950" y="4767262"/>
            <a:ext cx="3086100" cy="27463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70" name="Google Shape;70;p26"/>
          <p:cNvSpPr txBox="1"/>
          <p:nvPr>
            <p:ph idx="12" type="sldNum"/>
          </p:nvPr>
        </p:nvSpPr>
        <p:spPr>
          <a:xfrm>
            <a:off x="6457950" y="4767262"/>
            <a:ext cx="2057400" cy="274637"/>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sz="1400">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5"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6" name="Shape 76"/>
        <p:cNvGrpSpPr/>
        <p:nvPr/>
      </p:nvGrpSpPr>
      <p:grpSpPr>
        <a:xfrm>
          <a:off x="0" y="0"/>
          <a:ext cx="0" cy="0"/>
          <a:chOff x="0" y="0"/>
          <a:chExt cx="0" cy="0"/>
        </a:xfrm>
      </p:grpSpPr>
      <p:pic>
        <p:nvPicPr>
          <p:cNvPr id="77" name="Google Shape;77;p28"/>
          <p:cNvPicPr preferRelativeResize="0"/>
          <p:nvPr/>
        </p:nvPicPr>
        <p:blipFill rotWithShape="1">
          <a:blip r:embed="rId1">
            <a:alphaModFix/>
          </a:blip>
          <a:srcRect b="0" l="0" r="0" t="0"/>
          <a:stretch/>
        </p:blipFill>
        <p:spPr>
          <a:xfrm>
            <a:off x="0" y="0"/>
            <a:ext cx="9144000" cy="5143500"/>
          </a:xfrm>
          <a:prstGeom prst="rect">
            <a:avLst/>
          </a:prstGeom>
          <a:noFill/>
          <a:ln>
            <a:noFill/>
          </a:ln>
        </p:spPr>
      </p:pic>
      <p:sp>
        <p:nvSpPr>
          <p:cNvPr id="78" name="Google Shape;78;p28"/>
          <p:cNvSpPr txBox="1"/>
          <p:nvPr>
            <p:ph type="title"/>
          </p:nvPr>
        </p:nvSpPr>
        <p:spPr>
          <a:xfrm>
            <a:off x="628650" y="274637"/>
            <a:ext cx="7886700" cy="99377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79" name="Google Shape;79;p28"/>
          <p:cNvSpPr txBox="1"/>
          <p:nvPr>
            <p:ph idx="1" type="body"/>
          </p:nvPr>
        </p:nvSpPr>
        <p:spPr>
          <a:xfrm>
            <a:off x="628650" y="1370012"/>
            <a:ext cx="7886700" cy="326231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228600" lvl="1" marL="9144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80" name="Google Shape;80;p28"/>
          <p:cNvSpPr txBox="1"/>
          <p:nvPr>
            <p:ph idx="10" type="dt"/>
          </p:nvPr>
        </p:nvSpPr>
        <p:spPr>
          <a:xfrm>
            <a:off x="628650" y="4767262"/>
            <a:ext cx="2057400" cy="27463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81" name="Google Shape;81;p28"/>
          <p:cNvSpPr txBox="1"/>
          <p:nvPr>
            <p:ph idx="11" type="ftr"/>
          </p:nvPr>
        </p:nvSpPr>
        <p:spPr>
          <a:xfrm>
            <a:off x="3028950" y="4767262"/>
            <a:ext cx="3086100" cy="27463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82" name="Google Shape;82;p28"/>
          <p:cNvSpPr txBox="1"/>
          <p:nvPr>
            <p:ph idx="12" type="sldNum"/>
          </p:nvPr>
        </p:nvSpPr>
        <p:spPr>
          <a:xfrm>
            <a:off x="6457950" y="4767262"/>
            <a:ext cx="2057400" cy="274637"/>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sz="1400">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7"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
          <p:cNvSpPr txBox="1"/>
          <p:nvPr/>
        </p:nvSpPr>
        <p:spPr>
          <a:xfrm>
            <a:off x="180975" y="950912"/>
            <a:ext cx="4035300" cy="3591600"/>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Clr>
                <a:srgbClr val="056D71"/>
              </a:buClr>
              <a:buSzPts val="2800"/>
              <a:buFont typeface="Tilt Neon"/>
              <a:buNone/>
            </a:pPr>
            <a:r>
              <a:rPr b="1" i="0" lang="en-US" sz="2800" u="none" cap="none" strike="noStrike">
                <a:solidFill>
                  <a:srgbClr val="056D71"/>
                </a:solidFill>
                <a:latin typeface="Tilt Neon"/>
                <a:ea typeface="Tilt Neon"/>
                <a:cs typeface="Tilt Neon"/>
                <a:sym typeface="Tilt Neon"/>
              </a:rPr>
              <a:t>WP4: Pilotinis testavimas</a:t>
            </a:r>
            <a:endParaRPr/>
          </a:p>
          <a:p>
            <a:pPr indent="0" lvl="0" marL="0" marR="0" rtl="0" algn="ctr">
              <a:lnSpc>
                <a:spcPct val="115000"/>
              </a:lnSpc>
              <a:spcBef>
                <a:spcPts val="2300"/>
              </a:spcBef>
              <a:spcAft>
                <a:spcPts val="0"/>
              </a:spcAft>
              <a:buClr>
                <a:srgbClr val="056D71"/>
              </a:buClr>
              <a:buSzPts val="2800"/>
              <a:buFont typeface="Tilt Neon"/>
              <a:buNone/>
            </a:pPr>
            <a:r>
              <a:rPr b="1" lang="en-US" sz="2800">
                <a:solidFill>
                  <a:srgbClr val="056D71"/>
                </a:solidFill>
                <a:latin typeface="Tilt Neon"/>
                <a:ea typeface="Tilt Neon"/>
                <a:cs typeface="Tilt Neon"/>
                <a:sym typeface="Tilt Neon"/>
              </a:rPr>
              <a:t>Veikla </a:t>
            </a:r>
            <a:r>
              <a:rPr b="1" i="0" lang="en-US" sz="2800" u="none" cap="none" strike="noStrike">
                <a:solidFill>
                  <a:srgbClr val="056D71"/>
                </a:solidFill>
                <a:latin typeface="Tilt Neon"/>
                <a:ea typeface="Tilt Neon"/>
                <a:cs typeface="Tilt Neon"/>
                <a:sym typeface="Tilt Neon"/>
              </a:rPr>
              <a:t>A3. Bendr</a:t>
            </a:r>
            <a:r>
              <a:rPr b="1" lang="en-US" sz="2800">
                <a:solidFill>
                  <a:srgbClr val="056D71"/>
                </a:solidFill>
                <a:latin typeface="Tilt Neon"/>
                <a:ea typeface="Tilt Neon"/>
                <a:cs typeface="Tilt Neon"/>
                <a:sym typeface="Tilt Neon"/>
              </a:rPr>
              <a:t>ieji mokymai</a:t>
            </a:r>
            <a:endParaRPr/>
          </a:p>
          <a:p>
            <a:pPr indent="0" lvl="0" marL="0" marR="0" rtl="0" algn="ctr">
              <a:lnSpc>
                <a:spcPct val="115000"/>
              </a:lnSpc>
              <a:spcBef>
                <a:spcPts val="2300"/>
              </a:spcBef>
              <a:spcAft>
                <a:spcPts val="0"/>
              </a:spcAft>
              <a:buClr>
                <a:srgbClr val="056D71"/>
              </a:buClr>
              <a:buSzPts val="2800"/>
              <a:buFont typeface="Tilt Neon"/>
              <a:buNone/>
            </a:pPr>
            <a:r>
              <a:rPr b="1" lang="en-US" sz="2800">
                <a:solidFill>
                  <a:srgbClr val="056D71"/>
                </a:solidFill>
                <a:latin typeface="Tilt Neon"/>
                <a:ea typeface="Tilt Neon"/>
                <a:cs typeface="Tilt Neon"/>
                <a:sym typeface="Tilt Neon"/>
              </a:rPr>
              <a:t>K</a:t>
            </a:r>
            <a:r>
              <a:rPr b="1" i="0" lang="en-US" sz="2800" u="none" cap="none" strike="noStrike">
                <a:solidFill>
                  <a:srgbClr val="056D71"/>
                </a:solidFill>
                <a:latin typeface="Tilt Neon"/>
                <a:ea typeface="Tilt Neon"/>
                <a:cs typeface="Tilt Neon"/>
                <a:sym typeface="Tilt Neon"/>
              </a:rPr>
              <a:t>ortų žaidimo scenar</a:t>
            </a:r>
            <a:r>
              <a:rPr b="1" lang="en-US" sz="2800">
                <a:solidFill>
                  <a:srgbClr val="056D71"/>
                </a:solidFill>
                <a:latin typeface="Tilt Neon"/>
                <a:ea typeface="Tilt Neon"/>
                <a:cs typeface="Tilt Neon"/>
                <a:sym typeface="Tilt Neon"/>
              </a:rPr>
              <a:t>ijus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3"/>
          <p:cNvSpPr txBox="1"/>
          <p:nvPr>
            <p:ph type="title"/>
          </p:nvPr>
        </p:nvSpPr>
        <p:spPr>
          <a:xfrm>
            <a:off x="628650" y="274637"/>
            <a:ext cx="7886700" cy="99377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b="1" lang="en-US" sz="2500">
                <a:solidFill>
                  <a:srgbClr val="056D71"/>
                </a:solidFill>
                <a:latin typeface="Fira Sans"/>
                <a:ea typeface="Fira Sans"/>
                <a:cs typeface="Fira Sans"/>
                <a:sym typeface="Fira Sans"/>
              </a:rPr>
              <a:t>K</a:t>
            </a:r>
            <a:r>
              <a:rPr b="1" i="0" lang="en-US" sz="2500" u="none">
                <a:solidFill>
                  <a:srgbClr val="056D71"/>
                </a:solidFill>
                <a:latin typeface="Fira Sans"/>
                <a:ea typeface="Fira Sans"/>
                <a:cs typeface="Fira Sans"/>
                <a:sym typeface="Fira Sans"/>
              </a:rPr>
              <a:t>ortų žaidim</a:t>
            </a:r>
            <a:r>
              <a:rPr b="1" lang="en-US" sz="2500">
                <a:solidFill>
                  <a:srgbClr val="056D71"/>
                </a:solidFill>
                <a:latin typeface="Fira Sans"/>
                <a:ea typeface="Fira Sans"/>
                <a:cs typeface="Fira Sans"/>
                <a:sym typeface="Fira Sans"/>
              </a:rPr>
              <a:t>as</a:t>
            </a:r>
            <a:endParaRPr/>
          </a:p>
        </p:txBody>
      </p:sp>
      <p:sp>
        <p:nvSpPr>
          <p:cNvPr id="104" name="Google Shape;104;p3"/>
          <p:cNvSpPr txBox="1"/>
          <p:nvPr>
            <p:ph idx="1" type="body"/>
          </p:nvPr>
        </p:nvSpPr>
        <p:spPr>
          <a:xfrm>
            <a:off x="461962" y="1138237"/>
            <a:ext cx="7886700" cy="3262312"/>
          </a:xfrm>
          <a:prstGeom prst="rect">
            <a:avLst/>
          </a:prstGeom>
          <a:noFill/>
          <a:ln>
            <a:noFill/>
          </a:ln>
        </p:spPr>
        <p:txBody>
          <a:bodyPr anchorCtr="0" anchor="t" bIns="45700" lIns="91425" spcFirstLastPara="1" rIns="91425" wrap="square" tIns="45700">
            <a:normAutofit lnSpcReduction="20000"/>
          </a:bodyPr>
          <a:lstStyle/>
          <a:p>
            <a:pPr indent="-247650" lvl="0" marL="457200" rtl="0" algn="just">
              <a:lnSpc>
                <a:spcPct val="115000"/>
              </a:lnSpc>
              <a:spcBef>
                <a:spcPts val="0"/>
              </a:spcBef>
              <a:spcAft>
                <a:spcPts val="0"/>
              </a:spcAft>
              <a:buSzPts val="300"/>
              <a:buChar char="•"/>
            </a:pPr>
            <a:r>
              <a:rPr lang="en-US" sz="1800">
                <a:solidFill>
                  <a:srgbClr val="7F7F7F"/>
                </a:solidFill>
                <a:latin typeface="Calibri"/>
                <a:ea typeface="Calibri"/>
                <a:cs typeface="Calibri"/>
                <a:sym typeface="Calibri"/>
              </a:rPr>
              <a:t>Šis žaidimas skirtas linksmintis, tačiau turi ir rimtąją pusę. Mobilumo ateitis neaiški, daugiausia dėl to, kad nežinome, kaip į jį reaguos skirtingi žmonės ir grupės.</a:t>
            </a:r>
            <a:endParaRPr sz="1800">
              <a:solidFill>
                <a:srgbClr val="7F7F7F"/>
              </a:solidFill>
              <a:latin typeface="Calibri"/>
              <a:ea typeface="Calibri"/>
              <a:cs typeface="Calibri"/>
              <a:sym typeface="Calibri"/>
            </a:endParaRPr>
          </a:p>
          <a:p>
            <a:pPr indent="-247650" lvl="0" marL="457200" rtl="0" algn="just">
              <a:lnSpc>
                <a:spcPct val="115000"/>
              </a:lnSpc>
              <a:spcBef>
                <a:spcPts val="0"/>
              </a:spcBef>
              <a:spcAft>
                <a:spcPts val="0"/>
              </a:spcAft>
              <a:buSzPts val="300"/>
              <a:buChar char="•"/>
            </a:pPr>
            <a:r>
              <a:t/>
            </a:r>
            <a:endParaRPr sz="1800">
              <a:solidFill>
                <a:srgbClr val="7F7F7F"/>
              </a:solidFill>
              <a:latin typeface="Calibri"/>
              <a:ea typeface="Calibri"/>
              <a:cs typeface="Calibri"/>
              <a:sym typeface="Calibri"/>
            </a:endParaRPr>
          </a:p>
          <a:p>
            <a:pPr indent="-247650" lvl="0" marL="457200" rtl="0" algn="just">
              <a:lnSpc>
                <a:spcPct val="115000"/>
              </a:lnSpc>
              <a:spcBef>
                <a:spcPts val="0"/>
              </a:spcBef>
              <a:spcAft>
                <a:spcPts val="0"/>
              </a:spcAft>
              <a:buSzPts val="300"/>
              <a:buChar char="•"/>
            </a:pPr>
            <a:r>
              <a:rPr lang="en-US" sz="1800">
                <a:solidFill>
                  <a:srgbClr val="7F7F7F"/>
                </a:solidFill>
                <a:latin typeface="Calibri"/>
                <a:ea typeface="Calibri"/>
                <a:cs typeface="Calibri"/>
                <a:sym typeface="Calibri"/>
              </a:rPr>
              <a:t>Šiame žaidime siekiama pasitelkti kūrybiškumą ir empatiją, kad įveiktumėte būsimus mobilumo iššūkius. Jūs atliksite tam tikrą vaidmenį, susijusį su mobilumo ateitimi. Nuo jūsų priklauso, kaip pasinaudosite šiuo vaidmeniu ir suteiktomis priemonėmis, kad įveiktumėte šį iššūkį ir įveiktumėte kitus žaidėjus.</a:t>
            </a:r>
            <a:endParaRPr sz="1800">
              <a:solidFill>
                <a:srgbClr val="7F7F7F"/>
              </a:solidFill>
              <a:latin typeface="Calibri"/>
              <a:ea typeface="Calibri"/>
              <a:cs typeface="Calibri"/>
              <a:sym typeface="Calibri"/>
            </a:endParaRPr>
          </a:p>
          <a:p>
            <a:pPr indent="-323850" lvl="0" marL="520700" rtl="0" algn="just">
              <a:lnSpc>
                <a:spcPct val="115000"/>
              </a:lnSpc>
              <a:spcBef>
                <a:spcPts val="0"/>
              </a:spcBef>
              <a:spcAft>
                <a:spcPts val="0"/>
              </a:spcAft>
              <a:buClr>
                <a:srgbClr val="7F7F7F"/>
              </a:buClr>
              <a:buSzPts val="300"/>
              <a:buFont typeface="Arial"/>
              <a:buNone/>
            </a:pPr>
            <a:r>
              <a:t/>
            </a:r>
            <a:endParaRPr b="0" i="0" sz="1800" u="none">
              <a:solidFill>
                <a:srgbClr val="7F7F7F"/>
              </a:solidFill>
              <a:latin typeface="Calibri"/>
              <a:ea typeface="Calibri"/>
              <a:cs typeface="Calibri"/>
              <a:sym typeface="Calibri"/>
            </a:endParaRPr>
          </a:p>
          <a:p>
            <a:pPr indent="0" lvl="0" marL="228600" rtl="0" algn="l">
              <a:lnSpc>
                <a:spcPct val="90000"/>
              </a:lnSpc>
              <a:spcBef>
                <a:spcPts val="1000"/>
              </a:spcBef>
              <a:spcAft>
                <a:spcPts val="0"/>
              </a:spcAft>
              <a:buClr>
                <a:srgbClr val="7F7F7F"/>
              </a:buClr>
              <a:buSzPts val="1800"/>
              <a:buNone/>
            </a:pPr>
            <a:r>
              <a:t/>
            </a:r>
            <a:endParaRPr b="0" i="0" sz="1800" u="none">
              <a:solidFill>
                <a:srgbClr val="7F7F7F"/>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4"/>
          <p:cNvSpPr txBox="1"/>
          <p:nvPr>
            <p:ph type="title"/>
          </p:nvPr>
        </p:nvSpPr>
        <p:spPr>
          <a:xfrm>
            <a:off x="628650" y="274637"/>
            <a:ext cx="7886700" cy="99377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b="1" i="0" lang="en-US" sz="2500" u="none">
                <a:solidFill>
                  <a:srgbClr val="056D71"/>
                </a:solidFill>
                <a:latin typeface="Tilt Neon"/>
                <a:ea typeface="Tilt Neon"/>
                <a:cs typeface="Tilt Neon"/>
                <a:sym typeface="Tilt Neon"/>
              </a:rPr>
              <a:t>Ko reikia norint žaisti žaidimą</a:t>
            </a:r>
            <a:endParaRPr/>
          </a:p>
        </p:txBody>
      </p:sp>
      <p:sp>
        <p:nvSpPr>
          <p:cNvPr id="110" name="Google Shape;110;p4"/>
          <p:cNvSpPr txBox="1"/>
          <p:nvPr>
            <p:ph idx="1" type="body"/>
          </p:nvPr>
        </p:nvSpPr>
        <p:spPr>
          <a:xfrm>
            <a:off x="301625" y="1130300"/>
            <a:ext cx="8348662" cy="3262312"/>
          </a:xfrm>
          <a:prstGeom prst="rect">
            <a:avLst/>
          </a:prstGeom>
          <a:noFill/>
          <a:ln>
            <a:noFill/>
          </a:ln>
        </p:spPr>
        <p:txBody>
          <a:bodyPr anchorCtr="0" anchor="t" bIns="45700" lIns="91425" spcFirstLastPara="1" rIns="91425" wrap="square" tIns="45700">
            <a:normAutofit fontScale="77500" lnSpcReduction="20000"/>
          </a:bodyPr>
          <a:lstStyle/>
          <a:p>
            <a:pPr indent="-238442" lvl="0" marL="457200" rtl="0" algn="l">
              <a:lnSpc>
                <a:spcPct val="115000"/>
              </a:lnSpc>
              <a:spcBef>
                <a:spcPts val="1200"/>
              </a:spcBef>
              <a:spcAft>
                <a:spcPts val="0"/>
              </a:spcAft>
              <a:buSzPts val="155"/>
              <a:buChar char="•"/>
            </a:pPr>
            <a:r>
              <a:rPr lang="en-US" sz="2000">
                <a:solidFill>
                  <a:srgbClr val="7F7F7F"/>
                </a:solidFill>
                <a:latin typeface="Calibri"/>
                <a:ea typeface="Calibri"/>
                <a:cs typeface="Calibri"/>
                <a:sym typeface="Calibri"/>
              </a:rPr>
              <a:t>Žaidimas yra paprastas. Kad galėtumėte žaisti, reikia mažiausiai 3 žaidėjų, daugiausiai 5, ir toliau išvardytų priemonių:</a:t>
            </a:r>
            <a:endParaRPr sz="2000">
              <a:solidFill>
                <a:srgbClr val="7F7F7F"/>
              </a:solidFill>
              <a:latin typeface="Calibri"/>
              <a:ea typeface="Calibri"/>
              <a:cs typeface="Calibri"/>
              <a:sym typeface="Calibri"/>
            </a:endParaRPr>
          </a:p>
          <a:p>
            <a:pPr indent="-238442" lvl="1" marL="914400" rtl="0" algn="l">
              <a:lnSpc>
                <a:spcPct val="115000"/>
              </a:lnSpc>
              <a:spcBef>
                <a:spcPts val="0"/>
              </a:spcBef>
              <a:spcAft>
                <a:spcPts val="0"/>
              </a:spcAft>
              <a:buSzPts val="155"/>
              <a:buChar char="✔"/>
            </a:pPr>
            <a:r>
              <a:rPr lang="en-US" sz="2000">
                <a:solidFill>
                  <a:srgbClr val="7F7F7F"/>
                </a:solidFill>
                <a:latin typeface="Calibri"/>
                <a:ea typeface="Calibri"/>
                <a:cs typeface="Calibri"/>
                <a:sym typeface="Calibri"/>
              </a:rPr>
              <a:t>žaidimo lentos;</a:t>
            </a:r>
            <a:endParaRPr sz="2000">
              <a:solidFill>
                <a:srgbClr val="7F7F7F"/>
              </a:solidFill>
              <a:latin typeface="Calibri"/>
              <a:ea typeface="Calibri"/>
              <a:cs typeface="Calibri"/>
              <a:sym typeface="Calibri"/>
            </a:endParaRPr>
          </a:p>
          <a:p>
            <a:pPr indent="-238442" lvl="1" marL="914400" rtl="0" algn="l">
              <a:lnSpc>
                <a:spcPct val="115000"/>
              </a:lnSpc>
              <a:spcBef>
                <a:spcPts val="0"/>
              </a:spcBef>
              <a:spcAft>
                <a:spcPts val="0"/>
              </a:spcAft>
              <a:buSzPts val="155"/>
              <a:buChar char="✔"/>
            </a:pPr>
            <a:r>
              <a:rPr lang="en-US" sz="2000">
                <a:solidFill>
                  <a:srgbClr val="7F7F7F"/>
                </a:solidFill>
                <a:latin typeface="Calibri"/>
                <a:ea typeface="Calibri"/>
                <a:cs typeface="Calibri"/>
                <a:sym typeface="Calibri"/>
              </a:rPr>
              <a:t>veiksmų kortelių;</a:t>
            </a:r>
            <a:endParaRPr sz="2000">
              <a:solidFill>
                <a:srgbClr val="7F7F7F"/>
              </a:solidFill>
              <a:latin typeface="Calibri"/>
              <a:ea typeface="Calibri"/>
              <a:cs typeface="Calibri"/>
              <a:sym typeface="Calibri"/>
            </a:endParaRPr>
          </a:p>
          <a:p>
            <a:pPr indent="-238442" lvl="1" marL="914400" rtl="0" algn="l">
              <a:lnSpc>
                <a:spcPct val="115000"/>
              </a:lnSpc>
              <a:spcBef>
                <a:spcPts val="0"/>
              </a:spcBef>
              <a:spcAft>
                <a:spcPts val="0"/>
              </a:spcAft>
              <a:buSzPts val="155"/>
              <a:buChar char="✔"/>
            </a:pPr>
            <a:r>
              <a:rPr lang="en-US" sz="2000">
                <a:solidFill>
                  <a:srgbClr val="7F7F7F"/>
                </a:solidFill>
                <a:latin typeface="Calibri"/>
                <a:ea typeface="Calibri"/>
                <a:cs typeface="Calibri"/>
                <a:sym typeface="Calibri"/>
              </a:rPr>
              <a:t>vaidmenų (personažų) kortelių;</a:t>
            </a:r>
            <a:endParaRPr sz="2000">
              <a:solidFill>
                <a:srgbClr val="7F7F7F"/>
              </a:solidFill>
              <a:latin typeface="Calibri"/>
              <a:ea typeface="Calibri"/>
              <a:cs typeface="Calibri"/>
              <a:sym typeface="Calibri"/>
            </a:endParaRPr>
          </a:p>
          <a:p>
            <a:pPr indent="-238442" lvl="1" marL="914400" rtl="0" algn="l">
              <a:lnSpc>
                <a:spcPct val="115000"/>
              </a:lnSpc>
              <a:spcBef>
                <a:spcPts val="0"/>
              </a:spcBef>
              <a:spcAft>
                <a:spcPts val="0"/>
              </a:spcAft>
              <a:buSzPts val="155"/>
              <a:buChar char="✔"/>
            </a:pPr>
            <a:r>
              <a:rPr lang="en-US" sz="2000">
                <a:solidFill>
                  <a:srgbClr val="7F7F7F"/>
                </a:solidFill>
                <a:latin typeface="Calibri"/>
                <a:ea typeface="Calibri"/>
                <a:cs typeface="Calibri"/>
                <a:sym typeface="Calibri"/>
              </a:rPr>
              <a:t>iššūkių kortelių;</a:t>
            </a:r>
            <a:endParaRPr sz="2000">
              <a:solidFill>
                <a:srgbClr val="7F7F7F"/>
              </a:solidFill>
              <a:latin typeface="Calibri"/>
              <a:ea typeface="Calibri"/>
              <a:cs typeface="Calibri"/>
              <a:sym typeface="Calibri"/>
            </a:endParaRPr>
          </a:p>
          <a:p>
            <a:pPr indent="-238442" lvl="1" marL="914400" rtl="0" algn="l">
              <a:lnSpc>
                <a:spcPct val="115000"/>
              </a:lnSpc>
              <a:spcBef>
                <a:spcPts val="0"/>
              </a:spcBef>
              <a:spcAft>
                <a:spcPts val="0"/>
              </a:spcAft>
              <a:buSzPts val="155"/>
              <a:buChar char="✔"/>
            </a:pPr>
            <a:r>
              <a:rPr lang="en-US" sz="2000">
                <a:solidFill>
                  <a:srgbClr val="7F7F7F"/>
                </a:solidFill>
                <a:latin typeface="Calibri"/>
                <a:ea typeface="Calibri"/>
                <a:cs typeface="Calibri"/>
                <a:sym typeface="Calibri"/>
              </a:rPr>
              <a:t>žetonų arba kokio nors kito būdo žaidėjams skirti taškus.</a:t>
            </a:r>
            <a:endParaRPr sz="2000">
              <a:solidFill>
                <a:srgbClr val="7F7F7F"/>
              </a:solidFill>
              <a:latin typeface="Calibri"/>
              <a:ea typeface="Calibri"/>
              <a:cs typeface="Calibri"/>
              <a:sym typeface="Calibri"/>
            </a:endParaRPr>
          </a:p>
          <a:p>
            <a:pPr indent="-238442" lvl="0" marL="457200" rtl="0" algn="l">
              <a:lnSpc>
                <a:spcPct val="115000"/>
              </a:lnSpc>
              <a:spcBef>
                <a:spcPts val="0"/>
              </a:spcBef>
              <a:spcAft>
                <a:spcPts val="0"/>
              </a:spcAft>
              <a:buSzPts val="155"/>
              <a:buChar char="•"/>
            </a:pPr>
            <a:r>
              <a:rPr lang="en-US" sz="2000">
                <a:solidFill>
                  <a:srgbClr val="7F7F7F"/>
                </a:solidFill>
                <a:latin typeface="Calibri"/>
                <a:ea typeface="Calibri"/>
                <a:cs typeface="Calibri"/>
                <a:sym typeface="Calibri"/>
              </a:rPr>
              <a:t> </a:t>
            </a:r>
            <a:endParaRPr sz="2000">
              <a:solidFill>
                <a:srgbClr val="7F7F7F"/>
              </a:solidFill>
              <a:latin typeface="Calibri"/>
              <a:ea typeface="Calibri"/>
              <a:cs typeface="Calibri"/>
              <a:sym typeface="Calibri"/>
            </a:endParaRPr>
          </a:p>
          <a:p>
            <a:pPr indent="-238442" lvl="0" marL="457200" rtl="0" algn="l">
              <a:lnSpc>
                <a:spcPct val="115000"/>
              </a:lnSpc>
              <a:spcBef>
                <a:spcPts val="0"/>
              </a:spcBef>
              <a:spcAft>
                <a:spcPts val="0"/>
              </a:spcAft>
              <a:buSzPts val="155"/>
              <a:buChar char="•"/>
            </a:pPr>
            <a:r>
              <a:rPr lang="en-US" sz="2000">
                <a:solidFill>
                  <a:srgbClr val="7F7F7F"/>
                </a:solidFill>
                <a:latin typeface="Calibri"/>
                <a:ea typeface="Calibri"/>
                <a:cs typeface="Calibri"/>
                <a:sym typeface="Calibri"/>
              </a:rPr>
              <a:t>Pasiruošimas  - paprasta. Tiesiog išklokite žaidimo lentą, o iššūkio korteles sudėkite į krūvelę viduryje (kortelės turi būti apverstos). Tuomet sudėkite veiksmų korteles ir vaidmenų (personažų)  korteles į krūveles prie lentos šono.</a:t>
            </a:r>
            <a:endParaRPr sz="2000">
              <a:solidFill>
                <a:srgbClr val="7F7F7F"/>
              </a:solidFill>
              <a:latin typeface="Calibri"/>
              <a:ea typeface="Calibri"/>
              <a:cs typeface="Calibri"/>
              <a:sym typeface="Calibri"/>
            </a:endParaRPr>
          </a:p>
          <a:p>
            <a:pPr indent="-428625" lvl="0" marL="457200" rtl="0" algn="l">
              <a:lnSpc>
                <a:spcPct val="70000"/>
              </a:lnSpc>
              <a:spcBef>
                <a:spcPts val="1000"/>
              </a:spcBef>
              <a:spcAft>
                <a:spcPts val="0"/>
              </a:spcAft>
              <a:buClr>
                <a:srgbClr val="7F7F7F"/>
              </a:buClr>
              <a:buSzPct val="100000"/>
              <a:buFont typeface="Calibri"/>
              <a:buChar char="•"/>
            </a:pPr>
            <a:r>
              <a:t/>
            </a:r>
            <a:endParaRPr sz="2000">
              <a:solidFill>
                <a:srgbClr val="7F7F7F"/>
              </a:solidFill>
              <a:latin typeface="Calibri"/>
              <a:ea typeface="Calibri"/>
              <a:cs typeface="Calibri"/>
              <a:sym typeface="Calibri"/>
            </a:endParaRPr>
          </a:p>
          <a:p>
            <a:pPr indent="-228600" lvl="0" marL="457200" rtl="0" algn="l">
              <a:lnSpc>
                <a:spcPct val="90000"/>
              </a:lnSpc>
              <a:spcBef>
                <a:spcPts val="1000"/>
              </a:spcBef>
              <a:spcAft>
                <a:spcPts val="0"/>
              </a:spcAft>
              <a:buClr>
                <a:srgbClr val="7F7F7F"/>
              </a:buClr>
              <a:buSzPct val="90000"/>
              <a:buNone/>
            </a:pPr>
            <a:r>
              <a:t/>
            </a:r>
            <a:endParaRPr b="0" i="0" sz="2000" u="none">
              <a:solidFill>
                <a:srgbClr val="7F7F7F"/>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5"/>
          <p:cNvSpPr txBox="1"/>
          <p:nvPr>
            <p:ph type="title"/>
          </p:nvPr>
        </p:nvSpPr>
        <p:spPr>
          <a:xfrm>
            <a:off x="628650" y="274637"/>
            <a:ext cx="7886700" cy="99377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b="1" i="0" lang="en-US" sz="2500" u="none">
                <a:solidFill>
                  <a:srgbClr val="056D71"/>
                </a:solidFill>
                <a:latin typeface="Tilt Neon"/>
                <a:ea typeface="Tilt Neon"/>
                <a:cs typeface="Tilt Neon"/>
                <a:sym typeface="Tilt Neon"/>
              </a:rPr>
              <a:t>Kaip žaisti (1)</a:t>
            </a:r>
            <a:endParaRPr/>
          </a:p>
        </p:txBody>
      </p:sp>
      <p:sp>
        <p:nvSpPr>
          <p:cNvPr id="116" name="Google Shape;116;p5"/>
          <p:cNvSpPr txBox="1"/>
          <p:nvPr>
            <p:ph idx="1" type="body"/>
          </p:nvPr>
        </p:nvSpPr>
        <p:spPr>
          <a:xfrm>
            <a:off x="179387" y="993775"/>
            <a:ext cx="7186612" cy="3614737"/>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lnSpc>
                <a:spcPct val="115000"/>
              </a:lnSpc>
              <a:spcBef>
                <a:spcPts val="1200"/>
              </a:spcBef>
              <a:spcAft>
                <a:spcPts val="0"/>
              </a:spcAft>
              <a:buNone/>
            </a:pPr>
            <a:r>
              <a:rPr lang="en-US" sz="1800">
                <a:solidFill>
                  <a:srgbClr val="7F7F7F"/>
                </a:solidFill>
                <a:latin typeface="Calibri"/>
                <a:ea typeface="Calibri"/>
                <a:cs typeface="Calibri"/>
                <a:sym typeface="Calibri"/>
              </a:rPr>
              <a:t> Pirmiausia turite nuspręsti, kuris iš žaidėjų bus to žaidimo Iššūkių meistras. Iššūkio meistras - tai žaidėjas, kurį kiti žaidėjai, kurie žaidime prisiims vaidmenis (personažus), turi įtikinti, kad jų veiksmai kūrybiškiausiu būdu atitinka iššūkį.</a:t>
            </a:r>
            <a:endParaRPr sz="1800">
              <a:solidFill>
                <a:srgbClr val="7F7F7F"/>
              </a:solidFill>
              <a:latin typeface="Calibri"/>
              <a:ea typeface="Calibri"/>
              <a:cs typeface="Calibri"/>
              <a:sym typeface="Calibri"/>
            </a:endParaRPr>
          </a:p>
          <a:p>
            <a:pPr indent="0" lvl="0" marL="0" rtl="0" algn="l">
              <a:lnSpc>
                <a:spcPct val="115000"/>
              </a:lnSpc>
              <a:spcBef>
                <a:spcPts val="1200"/>
              </a:spcBef>
              <a:spcAft>
                <a:spcPts val="0"/>
              </a:spcAft>
              <a:buNone/>
            </a:pPr>
            <a:r>
              <a:rPr lang="en-US" sz="1800">
                <a:solidFill>
                  <a:srgbClr val="7F7F7F"/>
                </a:solidFill>
                <a:latin typeface="Calibri"/>
                <a:ea typeface="Calibri"/>
                <a:cs typeface="Calibri"/>
                <a:sym typeface="Calibri"/>
              </a:rPr>
              <a:t>Iššūkio meistras turi 15 taškų, kuriuos turi paskirstyti viso žaidimo metu  ir kuriuos simbolizuoja žetonai arba bet koks jūsų pasirinktas taškų paskirstymo būdas.</a:t>
            </a:r>
            <a:endParaRPr sz="1800">
              <a:solidFill>
                <a:srgbClr val="7F7F7F"/>
              </a:solidFill>
              <a:latin typeface="Calibri"/>
              <a:ea typeface="Calibri"/>
              <a:cs typeface="Calibri"/>
              <a:sym typeface="Calibri"/>
            </a:endParaRPr>
          </a:p>
          <a:p>
            <a:pPr indent="0" lvl="0" marL="0" rtl="0" algn="l">
              <a:lnSpc>
                <a:spcPct val="115000"/>
              </a:lnSpc>
              <a:spcBef>
                <a:spcPts val="1200"/>
              </a:spcBef>
              <a:spcAft>
                <a:spcPts val="0"/>
              </a:spcAft>
              <a:buNone/>
            </a:pPr>
            <a:r>
              <a:rPr lang="en-US" sz="1800">
                <a:solidFill>
                  <a:srgbClr val="7F7F7F"/>
                </a:solidFill>
                <a:latin typeface="Calibri"/>
                <a:ea typeface="Calibri"/>
                <a:cs typeface="Calibri"/>
                <a:sym typeface="Calibri"/>
              </a:rPr>
              <a:t>Žaidimas žaidžiamas  3 etapais.</a:t>
            </a:r>
            <a:endParaRPr sz="1800">
              <a:solidFill>
                <a:srgbClr val="7F7F7F"/>
              </a:solidFill>
              <a:latin typeface="Calibri"/>
              <a:ea typeface="Calibri"/>
              <a:cs typeface="Calibri"/>
              <a:sym typeface="Calibri"/>
            </a:endParaRPr>
          </a:p>
          <a:p>
            <a:pPr indent="0" lvl="0" marL="457200" rtl="0" algn="l">
              <a:lnSpc>
                <a:spcPct val="115000"/>
              </a:lnSpc>
              <a:spcBef>
                <a:spcPts val="1200"/>
              </a:spcBef>
              <a:spcAft>
                <a:spcPts val="0"/>
              </a:spcAft>
              <a:buNone/>
            </a:pPr>
            <a:r>
              <a:rPr lang="en-US" sz="1800">
                <a:solidFill>
                  <a:srgbClr val="7F7F7F"/>
                </a:solidFill>
                <a:latin typeface="Calibri"/>
                <a:ea typeface="Calibri"/>
                <a:cs typeface="Calibri"/>
                <a:sym typeface="Calibri"/>
              </a:rPr>
              <a:t>Pirmojo etapo pradžioje kiekvienas žaidėjas, išskyrus Iššūkio meistrą, išsitraukia vaidmens (personažo) kortelę ir padeda ją atverstą ant savo vietos lentoje. Tai yra vaidmuo (personažas), kurį  žaidėjai turi atlikti viso žaidimo metu.</a:t>
            </a:r>
            <a:endParaRPr sz="1800">
              <a:solidFill>
                <a:srgbClr val="7F7F7F"/>
              </a:solidFill>
              <a:latin typeface="Calibri"/>
              <a:ea typeface="Calibri"/>
              <a:cs typeface="Calibri"/>
              <a:sym typeface="Calibri"/>
            </a:endParaRPr>
          </a:p>
          <a:p>
            <a:pPr indent="0" lvl="0" marL="457200" rtl="0" algn="l">
              <a:lnSpc>
                <a:spcPct val="115000"/>
              </a:lnSpc>
              <a:spcBef>
                <a:spcPts val="1200"/>
              </a:spcBef>
              <a:spcAft>
                <a:spcPts val="0"/>
              </a:spcAft>
              <a:buNone/>
            </a:pPr>
            <a:r>
              <a:rPr lang="en-US" sz="1800">
                <a:solidFill>
                  <a:srgbClr val="7F7F7F"/>
                </a:solidFill>
                <a:latin typeface="Calibri"/>
                <a:ea typeface="Calibri"/>
                <a:cs typeface="Calibri"/>
                <a:sym typeface="Calibri"/>
              </a:rPr>
              <a:t>Tuomet Iššūkio meistras apverčia krūvelės viršuje esančią Iššūkio kortelę. Tai yra iššūkis, kurį turi įveikti kiti žaidėjai.</a:t>
            </a:r>
            <a:endParaRPr sz="1800">
              <a:solidFill>
                <a:srgbClr val="7F7F7F"/>
              </a:solidFill>
              <a:latin typeface="Calibri"/>
              <a:ea typeface="Calibri"/>
              <a:cs typeface="Calibri"/>
              <a:sym typeface="Calibri"/>
            </a:endParaRPr>
          </a:p>
          <a:p>
            <a:pPr indent="0" lvl="0" marL="457200" rtl="0" algn="l">
              <a:lnSpc>
                <a:spcPct val="115000"/>
              </a:lnSpc>
              <a:spcBef>
                <a:spcPts val="1200"/>
              </a:spcBef>
              <a:spcAft>
                <a:spcPts val="0"/>
              </a:spcAft>
              <a:buNone/>
            </a:pPr>
            <a:r>
              <a:rPr lang="en-US" sz="1800">
                <a:solidFill>
                  <a:srgbClr val="7F7F7F"/>
                </a:solidFill>
                <a:latin typeface="Calibri"/>
                <a:ea typeface="Calibri"/>
                <a:cs typeface="Calibri"/>
                <a:sym typeface="Calibri"/>
              </a:rPr>
              <a:t>Tada kiekvienas žaidėjas, išskyrus Iššūkio meistrą, traukia veiksmų kortelę. Tada jie turi paaiškinti, kaip jų asmenybė panaudos šį veiksmą, kad įveiktų  turimą iššūkį.</a:t>
            </a:r>
            <a:endParaRPr sz="1800">
              <a:solidFill>
                <a:srgbClr val="7F7F7F"/>
              </a:solidFill>
              <a:latin typeface="Calibri"/>
              <a:ea typeface="Calibri"/>
              <a:cs typeface="Calibri"/>
              <a:sym typeface="Calibri"/>
            </a:endParaRPr>
          </a:p>
          <a:p>
            <a:pPr indent="0" lvl="0" marL="0" rtl="0" algn="just">
              <a:lnSpc>
                <a:spcPct val="70000"/>
              </a:lnSpc>
              <a:spcBef>
                <a:spcPts val="1200"/>
              </a:spcBef>
              <a:spcAft>
                <a:spcPts val="0"/>
              </a:spcAft>
              <a:buNone/>
            </a:pPr>
            <a:r>
              <a:t/>
            </a:r>
            <a:endParaRPr sz="1800">
              <a:solidFill>
                <a:srgbClr val="7F7F7F"/>
              </a:solidFill>
              <a:latin typeface="Calibri"/>
              <a:ea typeface="Calibri"/>
              <a:cs typeface="Calibri"/>
              <a:sym typeface="Calibri"/>
            </a:endParaRPr>
          </a:p>
        </p:txBody>
      </p:sp>
      <p:pic>
        <p:nvPicPr>
          <p:cNvPr id="117" name="Google Shape;117;p5"/>
          <p:cNvPicPr preferRelativeResize="0"/>
          <p:nvPr/>
        </p:nvPicPr>
        <p:blipFill rotWithShape="1">
          <a:blip r:embed="rId3">
            <a:alphaModFix/>
          </a:blip>
          <a:srcRect b="0" l="0" r="0" t="0"/>
          <a:stretch/>
        </p:blipFill>
        <p:spPr>
          <a:xfrm>
            <a:off x="7648575" y="73025"/>
            <a:ext cx="1379537" cy="1841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6"/>
          <p:cNvSpPr txBox="1"/>
          <p:nvPr>
            <p:ph type="title"/>
          </p:nvPr>
        </p:nvSpPr>
        <p:spPr>
          <a:xfrm>
            <a:off x="628650" y="274637"/>
            <a:ext cx="7886700" cy="99377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b="1" i="0" lang="en-US" sz="2500" u="none">
                <a:solidFill>
                  <a:srgbClr val="056D71"/>
                </a:solidFill>
                <a:latin typeface="Tilt Neon"/>
                <a:ea typeface="Tilt Neon"/>
                <a:cs typeface="Tilt Neon"/>
                <a:sym typeface="Tilt Neon"/>
              </a:rPr>
              <a:t>Kaip žaisti (2)</a:t>
            </a:r>
            <a:endParaRPr/>
          </a:p>
        </p:txBody>
      </p:sp>
      <p:sp>
        <p:nvSpPr>
          <p:cNvPr id="123" name="Google Shape;123;p6"/>
          <p:cNvSpPr txBox="1"/>
          <p:nvPr>
            <p:ph idx="1" type="body"/>
          </p:nvPr>
        </p:nvSpPr>
        <p:spPr>
          <a:xfrm>
            <a:off x="256350" y="1073150"/>
            <a:ext cx="8259000" cy="3599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200"/>
              </a:spcBef>
              <a:spcAft>
                <a:spcPts val="0"/>
              </a:spcAft>
              <a:buNone/>
            </a:pPr>
            <a:r>
              <a:rPr lang="en-US" sz="1800">
                <a:solidFill>
                  <a:srgbClr val="7F7F7F"/>
                </a:solidFill>
                <a:latin typeface="Calibri"/>
                <a:ea typeface="Calibri"/>
                <a:cs typeface="Calibri"/>
                <a:sym typeface="Calibri"/>
              </a:rPr>
              <a:t>Iššūkio meistras išklauso visus  dalyvius  ir skiria žaidėjams taškus, atsižvelgdamas į tai, kiek jie buvo kūrybiški ir įtikinami. Taškus galite skirti kaip norite, tačiau nepamirškite, kad liko sužaisti dar du etapus. Taigi neskirkite  visų taškų iš karto.</a:t>
            </a:r>
            <a:endParaRPr sz="1800">
              <a:solidFill>
                <a:srgbClr val="7F7F7F"/>
              </a:solidFill>
              <a:latin typeface="Calibri"/>
              <a:ea typeface="Calibri"/>
              <a:cs typeface="Calibri"/>
              <a:sym typeface="Calibri"/>
            </a:endParaRPr>
          </a:p>
          <a:p>
            <a:pPr indent="0" lvl="0" marL="0" rtl="0" algn="l">
              <a:lnSpc>
                <a:spcPct val="115000"/>
              </a:lnSpc>
              <a:spcBef>
                <a:spcPts val="1200"/>
              </a:spcBef>
              <a:spcAft>
                <a:spcPts val="0"/>
              </a:spcAft>
              <a:buNone/>
            </a:pPr>
            <a:r>
              <a:rPr lang="en-US" sz="1800">
                <a:solidFill>
                  <a:srgbClr val="7F7F7F"/>
                </a:solidFill>
                <a:latin typeface="Calibri"/>
                <a:ea typeface="Calibri"/>
                <a:cs typeface="Calibri"/>
                <a:sym typeface="Calibri"/>
              </a:rPr>
              <a:t>Antrajame etape kiekvienas žaidėjas pasilieka savo turimą vaidmenį (personažą). Ištraukiama nauja iššūkio kortelė ir kiekvienas žaidėjas, kaip ir pirmajame etape, traukia naują veiksmą, o po to žaidėjai naudoja savo vaidmenis ir veiksmus, kad įveiktų naują iššūkį. Tada iššūkio meistras vėl skiria taškus. Tas pats procesas vyksta ir trečiame etape.</a:t>
            </a:r>
            <a:endParaRPr sz="1800">
              <a:solidFill>
                <a:srgbClr val="7F7F7F"/>
              </a:solidFill>
              <a:latin typeface="Calibri"/>
              <a:ea typeface="Calibri"/>
              <a:cs typeface="Calibri"/>
              <a:sym typeface="Calibri"/>
            </a:endParaRPr>
          </a:p>
          <a:p>
            <a:pPr indent="0" lvl="0" marL="0" rtl="0" algn="l">
              <a:lnSpc>
                <a:spcPct val="115000"/>
              </a:lnSpc>
              <a:spcBef>
                <a:spcPts val="1200"/>
              </a:spcBef>
              <a:spcAft>
                <a:spcPts val="0"/>
              </a:spcAft>
              <a:buNone/>
            </a:pPr>
            <a:r>
              <a:rPr lang="en-US" sz="1800">
                <a:solidFill>
                  <a:srgbClr val="7F7F7F"/>
                </a:solidFill>
                <a:latin typeface="Calibri"/>
                <a:ea typeface="Calibri"/>
                <a:cs typeface="Calibri"/>
                <a:sym typeface="Calibri"/>
              </a:rPr>
              <a:t>Trečio etapo pabaigoje susumuojami visi taškai, o daugiausiai taškų surinkęs žaidėjas paskelbiamas nugalėtoju.</a:t>
            </a:r>
            <a:endParaRPr sz="1800">
              <a:solidFill>
                <a:srgbClr val="7F7F7F"/>
              </a:solidFill>
              <a:latin typeface="Calibri"/>
              <a:ea typeface="Calibri"/>
              <a:cs typeface="Calibri"/>
              <a:sym typeface="Calibri"/>
            </a:endParaRPr>
          </a:p>
          <a:p>
            <a:pPr indent="-387350" lvl="0" marL="285750" rtl="0" algn="just">
              <a:lnSpc>
                <a:spcPct val="90000"/>
              </a:lnSpc>
              <a:spcBef>
                <a:spcPts val="1200"/>
              </a:spcBef>
              <a:spcAft>
                <a:spcPts val="0"/>
              </a:spcAft>
              <a:buClr>
                <a:srgbClr val="7F7F7F"/>
              </a:buClr>
              <a:buSzPts val="1800"/>
              <a:buFont typeface="Calibri"/>
              <a:buChar char="•"/>
            </a:pPr>
            <a:r>
              <a:t/>
            </a:r>
            <a:endParaRPr sz="1800">
              <a:solidFill>
                <a:srgbClr val="7F7F7F"/>
              </a:solidFill>
              <a:latin typeface="Calibri"/>
              <a:ea typeface="Calibri"/>
              <a:cs typeface="Calibri"/>
              <a:sym typeface="Calibri"/>
            </a:endParaRPr>
          </a:p>
          <a:p>
            <a:pPr indent="-228600" lvl="0" marL="457200" rtl="0" algn="l">
              <a:lnSpc>
                <a:spcPct val="90000"/>
              </a:lnSpc>
              <a:spcBef>
                <a:spcPts val="1000"/>
              </a:spcBef>
              <a:spcAft>
                <a:spcPts val="0"/>
              </a:spcAft>
              <a:buClr>
                <a:srgbClr val="7F7F7F"/>
              </a:buClr>
              <a:buSzPts val="1800"/>
              <a:buNone/>
            </a:pPr>
            <a:r>
              <a:t/>
            </a:r>
            <a:endParaRPr b="0" i="0" sz="1800" u="none">
              <a:solidFill>
                <a:srgbClr val="7F7F7F"/>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7"/>
          <p:cNvSpPr txBox="1"/>
          <p:nvPr>
            <p:ph type="title"/>
          </p:nvPr>
        </p:nvSpPr>
        <p:spPr>
          <a:xfrm>
            <a:off x="628650" y="274637"/>
            <a:ext cx="7886700" cy="99377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b="1" i="0" lang="en-US" sz="2500" u="none">
                <a:solidFill>
                  <a:srgbClr val="056D71"/>
                </a:solidFill>
                <a:latin typeface="Tilt Neon"/>
                <a:ea typeface="Tilt Neon"/>
                <a:cs typeface="Tilt Neon"/>
                <a:sym typeface="Tilt Neon"/>
              </a:rPr>
              <a:t>Pavyzdys</a:t>
            </a:r>
            <a:endParaRPr/>
          </a:p>
        </p:txBody>
      </p:sp>
      <p:pic>
        <p:nvPicPr>
          <p:cNvPr id="129" name="Google Shape;129;p7"/>
          <p:cNvPicPr preferRelativeResize="0"/>
          <p:nvPr/>
        </p:nvPicPr>
        <p:blipFill rotWithShape="1">
          <a:blip r:embed="rId3">
            <a:alphaModFix/>
          </a:blip>
          <a:srcRect b="0" l="0" r="0" t="0"/>
          <a:stretch/>
        </p:blipFill>
        <p:spPr>
          <a:xfrm>
            <a:off x="1820862" y="1055687"/>
            <a:ext cx="4872037" cy="2293937"/>
          </a:xfrm>
          <a:prstGeom prst="rect">
            <a:avLst/>
          </a:prstGeom>
          <a:noFill/>
          <a:ln>
            <a:noFill/>
          </a:ln>
        </p:spPr>
      </p:pic>
      <p:sp>
        <p:nvSpPr>
          <p:cNvPr id="130" name="Google Shape;130;p7"/>
          <p:cNvSpPr txBox="1"/>
          <p:nvPr/>
        </p:nvSpPr>
        <p:spPr>
          <a:xfrm>
            <a:off x="341299" y="3414700"/>
            <a:ext cx="7307700" cy="138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Šiuo atveju galite pasakyti:</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a:t>
            </a:r>
            <a:r>
              <a:rPr lang="en-US">
                <a:latin typeface="Calibri"/>
                <a:ea typeface="Calibri"/>
                <a:cs typeface="Calibri"/>
                <a:sym typeface="Calibri"/>
              </a:rPr>
              <a:t>Mano dviračių parduotuvė yra skurdžiame rajone. Laimei, turiu vietos savivaldybės nario palankumą. Taigi savo dviračių parduotuvėje surengiau viešą susirinkimą ir pakviečiau visus bendruomenės narius aptarti su savivaldybės nariu bendruomenės susirūpinimą dėl  „Big Tech“ veiksmų</a:t>
            </a:r>
            <a:r>
              <a:rPr b="0" i="0" lang="en-US" sz="1400" u="none" cap="none" strike="noStrike">
                <a:solidFill>
                  <a:srgbClr val="000000"/>
                </a:solidFill>
                <a:latin typeface="Calibri"/>
                <a:ea typeface="Calibri"/>
                <a:cs typeface="Calibri"/>
                <a:sym typeface="Calibri"/>
              </a:rPr>
              <a: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8"/>
          <p:cNvSpPr txBox="1"/>
          <p:nvPr>
            <p:ph type="title"/>
          </p:nvPr>
        </p:nvSpPr>
        <p:spPr>
          <a:xfrm>
            <a:off x="628650" y="274637"/>
            <a:ext cx="7886700" cy="993775"/>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b="1" i="0" lang="en-US" sz="2500" u="none">
                <a:solidFill>
                  <a:srgbClr val="056D71"/>
                </a:solidFill>
                <a:latin typeface="Tilt Neon"/>
                <a:ea typeface="Tilt Neon"/>
                <a:cs typeface="Tilt Neon"/>
                <a:sym typeface="Tilt Neon"/>
              </a:rPr>
              <a:t>Žaidimo laikas</a:t>
            </a:r>
            <a:endParaRPr/>
          </a:p>
        </p:txBody>
      </p:sp>
      <p:sp>
        <p:nvSpPr>
          <p:cNvPr id="136" name="Google Shape;136;p8"/>
          <p:cNvSpPr txBox="1"/>
          <p:nvPr>
            <p:ph idx="1" type="body"/>
          </p:nvPr>
        </p:nvSpPr>
        <p:spPr>
          <a:xfrm>
            <a:off x="569900" y="1123950"/>
            <a:ext cx="7886700" cy="2878500"/>
          </a:xfrm>
          <a:prstGeom prst="rect">
            <a:avLst/>
          </a:prstGeom>
          <a:noFill/>
          <a:ln>
            <a:noFill/>
          </a:ln>
        </p:spPr>
        <p:txBody>
          <a:bodyPr anchorCtr="0" anchor="t" bIns="45700" lIns="91425" spcFirstLastPara="1" rIns="91425" wrap="square" tIns="45700">
            <a:noAutofit/>
          </a:bodyPr>
          <a:lstStyle/>
          <a:p>
            <a:pPr indent="-342900" lvl="0" marL="457200" rtl="0" algn="l">
              <a:lnSpc>
                <a:spcPct val="90000"/>
              </a:lnSpc>
              <a:spcBef>
                <a:spcPts val="1000"/>
              </a:spcBef>
              <a:spcAft>
                <a:spcPts val="0"/>
              </a:spcAft>
              <a:buClr>
                <a:srgbClr val="7F7F7F"/>
              </a:buClr>
              <a:buSzPts val="200"/>
              <a:buFont typeface="Arial"/>
              <a:buChar char="•"/>
            </a:pPr>
            <a:r>
              <a:rPr b="0" i="0" lang="en-US" sz="2800" u="none">
                <a:solidFill>
                  <a:srgbClr val="7F7F7F"/>
                </a:solidFill>
                <a:latin typeface="Calibri"/>
                <a:ea typeface="Calibri"/>
                <a:cs typeface="Calibri"/>
                <a:sym typeface="Calibri"/>
              </a:rPr>
              <a:t>Jis skiriasi. Jei turite maksimalų žaidėjų skaičių, tai gali užtrukti iki 10 minučių.</a:t>
            </a:r>
            <a:endParaRPr/>
          </a:p>
        </p:txBody>
      </p:sp>
      <p:sp>
        <p:nvSpPr>
          <p:cNvPr id="137" name="Google Shape;137;p8"/>
          <p:cNvSpPr txBox="1"/>
          <p:nvPr/>
        </p:nvSpPr>
        <p:spPr>
          <a:xfrm>
            <a:off x="0" y="4260200"/>
            <a:ext cx="7961400" cy="461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800"/>
              <a:t>Autorių teisės ir licencijavimas</a:t>
            </a:r>
            <a:endParaRPr sz="800"/>
          </a:p>
          <a:p>
            <a:pPr indent="0" lvl="0" marL="0" marR="0" rtl="0" algn="l">
              <a:lnSpc>
                <a:spcPct val="100000"/>
              </a:lnSpc>
              <a:spcBef>
                <a:spcPts val="0"/>
              </a:spcBef>
              <a:spcAft>
                <a:spcPts val="0"/>
              </a:spcAft>
              <a:buClr>
                <a:srgbClr val="000000"/>
              </a:buClr>
              <a:buSzPts val="800"/>
              <a:buFont typeface="Arial"/>
              <a:buNone/>
            </a:pPr>
            <a:r>
              <a:rPr lang="en-US" sz="800"/>
              <a:t>Šiam darbui taikoma Creative Commons Priskyrimas 4.0 tarptautinė licencija. Norėdami peržiūrėti šios licencijos kopiją, apsilankykite adresu</a:t>
            </a:r>
            <a:r>
              <a:rPr b="0" i="0" lang="en-US" sz="800" u="none" cap="none" strike="noStrike">
                <a:solidFill>
                  <a:srgbClr val="000000"/>
                </a:solidFill>
                <a:latin typeface="Arial"/>
                <a:ea typeface="Arial"/>
                <a:cs typeface="Arial"/>
                <a:sym typeface="Arial"/>
              </a:rPr>
              <a:t>t http://creativecommons.org/licenses/by/4.0/ </a:t>
            </a:r>
            <a:r>
              <a:rPr lang="en-US" sz="800"/>
              <a:t>arba siųskite laišką </a:t>
            </a:r>
            <a:r>
              <a:rPr b="0" i="0" lang="en-US" sz="800" u="none" cap="none" strike="noStrike">
                <a:solidFill>
                  <a:srgbClr val="000000"/>
                </a:solidFill>
                <a:latin typeface="Arial"/>
                <a:ea typeface="Arial"/>
                <a:cs typeface="Arial"/>
                <a:sym typeface="Arial"/>
              </a:rPr>
              <a:t>Creative Commons, PO Box 1866, Mountain View, CA 94042, USA.</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xmlns:r="http://schemas.openxmlformats.org/officeDocument/2006/relationships" name="3_Text">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ack">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Cover">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1_Back">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Text">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1_Text">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2_Text">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4_Text">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User</dc:creator>
</cp:coreProperties>
</file>